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7" r:id="rId8"/>
    <p:sldId id="268" r:id="rId9"/>
    <p:sldId id="260" r:id="rId10"/>
    <p:sldId id="264" r:id="rId11"/>
    <p:sldId id="263" r:id="rId12"/>
    <p:sldId id="261" r:id="rId13"/>
    <p:sldId id="262" r:id="rId14"/>
    <p:sldId id="277" r:id="rId15"/>
    <p:sldId id="278" r:id="rId16"/>
    <p:sldId id="280"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9677A00-0EC3-4FD7-91CD-3C4EBE04674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74C83635-A3E1-4557-BF1B-4500F9E0DB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2E5F5CEE-CF4A-4433-819F-C2C1E87A90D2}"/>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5" name="Marcador de pie de página 4">
            <a:extLst>
              <a:ext uri="{FF2B5EF4-FFF2-40B4-BE49-F238E27FC236}">
                <a16:creationId xmlns:a16="http://schemas.microsoft.com/office/drawing/2014/main" xmlns="" id="{4B932347-F87F-4D7E-B339-E25FEDC2960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80BD5E31-84D7-403E-A0D3-1108B666D3E6}"/>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62378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CEA5E85-AD20-43BE-A41E-D5EA0B077188}"/>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E924B5BB-BB54-4DBF-A99D-F3C5ADBBA8F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4128C78D-5D2F-40D8-874B-112705BF7C88}"/>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5" name="Marcador de pie de página 4">
            <a:extLst>
              <a:ext uri="{FF2B5EF4-FFF2-40B4-BE49-F238E27FC236}">
                <a16:creationId xmlns:a16="http://schemas.microsoft.com/office/drawing/2014/main" xmlns="" id="{4D428C4C-B208-4FEC-B741-170962F897A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A8D0D5AB-B074-4B17-B6CE-321D380A5278}"/>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1329013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FB39E6B6-B778-4F24-896F-90A2CD69AE7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EC30B7A-87F8-455A-9265-5CBF69A99FC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4F93AADB-6FB0-41FF-B8AB-93C0ADCE987A}"/>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5" name="Marcador de pie de página 4">
            <a:extLst>
              <a:ext uri="{FF2B5EF4-FFF2-40B4-BE49-F238E27FC236}">
                <a16:creationId xmlns:a16="http://schemas.microsoft.com/office/drawing/2014/main" xmlns="" id="{1496D01D-6BCD-4733-A3B5-6E1507AA47B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6CF82450-8AB3-4980-871F-3EB6AE389899}"/>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3836905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E70D5AA-7AAA-443D-AC57-B69B812F591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C5BF982A-33D2-49D4-9C3A-452228AD967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595D8837-6C84-4570-A85F-2B55F007DE5A}"/>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5" name="Marcador de pie de página 4">
            <a:extLst>
              <a:ext uri="{FF2B5EF4-FFF2-40B4-BE49-F238E27FC236}">
                <a16:creationId xmlns:a16="http://schemas.microsoft.com/office/drawing/2014/main" xmlns="" id="{30319D42-A43A-4930-9D8A-6BF0688DBC7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35543906-CE38-4916-A83B-A193DA11E68C}"/>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212186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A09DDE6-4625-44D6-AAD9-F79BFF5C5A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8E47B7D4-F6C9-4744-8A23-C18CB1E8B3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18B5238F-5E34-48FA-AF6F-EDBC6B5A4150}"/>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5" name="Marcador de pie de página 4">
            <a:extLst>
              <a:ext uri="{FF2B5EF4-FFF2-40B4-BE49-F238E27FC236}">
                <a16:creationId xmlns:a16="http://schemas.microsoft.com/office/drawing/2014/main" xmlns="" id="{F75E1C35-883F-418F-AFDF-974F416836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5A1AE3B4-2C83-4E6E-A454-221C5DABC7B3}"/>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60658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F0D4230-DB92-4F30-A737-04B37F96F3B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3C6596D1-DC6B-4B50-82D2-FF5F975B162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73B6D6E6-97D5-48D6-BBAB-6F73DC3B716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D98379A-3F73-40AD-A58A-FC612531182B}"/>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6" name="Marcador de pie de página 5">
            <a:extLst>
              <a:ext uri="{FF2B5EF4-FFF2-40B4-BE49-F238E27FC236}">
                <a16:creationId xmlns:a16="http://schemas.microsoft.com/office/drawing/2014/main" xmlns="" id="{2DAC34F7-28B4-4F58-98AF-EC73B5C3B64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678C08B9-4456-4887-8712-9BD329C2DCFE}"/>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47177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CD939B-49F5-4B83-806F-867DBE9CECA5}"/>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CC3144ED-7E01-46AD-9AA6-18C0D28AE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54B87E4E-1738-4252-B801-28726BA9149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FE331D42-29D5-40C5-ACD7-77FE73118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CA199443-E006-4CE4-B79D-3D2387058D5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60B90A25-26BA-47CC-A3B1-998C0DA3BBD6}"/>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8" name="Marcador de pie de página 7">
            <a:extLst>
              <a:ext uri="{FF2B5EF4-FFF2-40B4-BE49-F238E27FC236}">
                <a16:creationId xmlns:a16="http://schemas.microsoft.com/office/drawing/2014/main" xmlns="" id="{914DC26C-005F-49D1-9B5D-2AD5959E518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0DE01469-BA8D-4191-847E-DCCF26716B57}"/>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35936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B613976-2F1E-4E36-8D8A-4B45661CE5A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BA57591F-D240-4E8C-A404-29E3D6F06EBD}"/>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4" name="Marcador de pie de página 3">
            <a:extLst>
              <a:ext uri="{FF2B5EF4-FFF2-40B4-BE49-F238E27FC236}">
                <a16:creationId xmlns:a16="http://schemas.microsoft.com/office/drawing/2014/main" xmlns="" id="{3A907F5E-EC41-4066-8A53-30E670954DD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46949C4B-5F49-40A5-8901-466E55B64BFF}"/>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149008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D98F244D-A3E1-4455-8ECB-A09585A1C24B}"/>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3" name="Marcador de pie de página 2">
            <a:extLst>
              <a:ext uri="{FF2B5EF4-FFF2-40B4-BE49-F238E27FC236}">
                <a16:creationId xmlns:a16="http://schemas.microsoft.com/office/drawing/2014/main" xmlns="" id="{FA33F805-F080-405B-BC94-43C919752F29}"/>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CF0C73D9-B5A4-4838-BED3-1B15C00827AA}"/>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319018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9FDF1E4-8088-4088-91B6-B873A26EB9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ECBBB20D-056E-4ADB-A032-DFF3CF9D4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A3034AF4-5D61-4724-9B1A-CE7ADC7C9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9AFB601-673F-4F46-BB3E-930E62EDD1AA}"/>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6" name="Marcador de pie de página 5">
            <a:extLst>
              <a:ext uri="{FF2B5EF4-FFF2-40B4-BE49-F238E27FC236}">
                <a16:creationId xmlns:a16="http://schemas.microsoft.com/office/drawing/2014/main" xmlns="" id="{7CDA50CD-BD1C-4AEA-BCC2-D4803E140B4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876E7316-1462-4D2E-8779-FED98930E7A9}"/>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398686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B533B98-9566-463F-B2E4-17D088ADE22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C40E3308-95B2-4699-91D6-ECC4DCD53B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ABFD55AA-130F-40E9-8A05-07DAEC88F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A8EA230-26CF-457B-9BD1-9783BE0D53A9}"/>
              </a:ext>
            </a:extLst>
          </p:cNvPr>
          <p:cNvSpPr>
            <a:spLocks noGrp="1"/>
          </p:cNvSpPr>
          <p:nvPr>
            <p:ph type="dt" sz="half" idx="10"/>
          </p:nvPr>
        </p:nvSpPr>
        <p:spPr/>
        <p:txBody>
          <a:bodyPr/>
          <a:lstStyle/>
          <a:p>
            <a:fld id="{F56CCBAE-40C1-487E-AF08-FA3077D76610}" type="datetimeFigureOut">
              <a:rPr lang="es-ES" smtClean="0"/>
              <a:t>06/07/2023</a:t>
            </a:fld>
            <a:endParaRPr lang="es-ES"/>
          </a:p>
        </p:txBody>
      </p:sp>
      <p:sp>
        <p:nvSpPr>
          <p:cNvPr id="6" name="Marcador de pie de página 5">
            <a:extLst>
              <a:ext uri="{FF2B5EF4-FFF2-40B4-BE49-F238E27FC236}">
                <a16:creationId xmlns:a16="http://schemas.microsoft.com/office/drawing/2014/main" xmlns="" id="{3C486FB0-4DA7-491C-BF8A-A0E0BE3EAD2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4C24566E-A2D2-479E-9EB1-1BC1037C0DED}"/>
              </a:ext>
            </a:extLst>
          </p:cNvPr>
          <p:cNvSpPr>
            <a:spLocks noGrp="1"/>
          </p:cNvSpPr>
          <p:nvPr>
            <p:ph type="sldNum" sz="quarter" idx="12"/>
          </p:nvPr>
        </p:nvSpPr>
        <p:spPr/>
        <p:txBody>
          <a:bodyPr/>
          <a:lstStyle/>
          <a:p>
            <a:fld id="{1A4CACC8-8AD4-42FF-B116-E3FCD710E92E}" type="slidenum">
              <a:rPr lang="es-ES" smtClean="0"/>
              <a:t>‹Nº›</a:t>
            </a:fld>
            <a:endParaRPr lang="es-ES"/>
          </a:p>
        </p:txBody>
      </p:sp>
    </p:spTree>
    <p:extLst>
      <p:ext uri="{BB962C8B-B14F-4D97-AF65-F5344CB8AC3E}">
        <p14:creationId xmlns:p14="http://schemas.microsoft.com/office/powerpoint/2010/main" val="17829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F9DEC1DB-1CBD-41DB-81A4-A6E5267759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3D149BA9-5FDE-4281-907E-AF774166D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99D74DA4-4055-4C33-B9A2-B0B4478B72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CCBAE-40C1-487E-AF08-FA3077D76610}" type="datetimeFigureOut">
              <a:rPr lang="es-ES" smtClean="0"/>
              <a:t>06/07/2023</a:t>
            </a:fld>
            <a:endParaRPr lang="es-ES"/>
          </a:p>
        </p:txBody>
      </p:sp>
      <p:sp>
        <p:nvSpPr>
          <p:cNvPr id="5" name="Marcador de pie de página 4">
            <a:extLst>
              <a:ext uri="{FF2B5EF4-FFF2-40B4-BE49-F238E27FC236}">
                <a16:creationId xmlns:a16="http://schemas.microsoft.com/office/drawing/2014/main" xmlns="" id="{8ACA0749-6D99-4FE3-BB00-BF8DAE8135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F2EBF115-8798-4A20-9068-69BE348B6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CACC8-8AD4-42FF-B116-E3FCD710E92E}" type="slidenum">
              <a:rPr lang="es-ES" smtClean="0"/>
              <a:t>‹Nº›</a:t>
            </a:fld>
            <a:endParaRPr lang="es-ES"/>
          </a:p>
        </p:txBody>
      </p:sp>
    </p:spTree>
    <p:extLst>
      <p:ext uri="{BB962C8B-B14F-4D97-AF65-F5344CB8AC3E}">
        <p14:creationId xmlns:p14="http://schemas.microsoft.com/office/powerpoint/2010/main" val="3744096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jp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1.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jp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6.xml.rels><?xml version="1.0" encoding="UTF-8" standalone="yes"?>
<Relationships xmlns="http://schemas.openxmlformats.org/package/2006/relationships"><Relationship Id="rId8" Type="http://schemas.openxmlformats.org/officeDocument/2006/relationships/image" Target="../media/image27.jpg"/><Relationship Id="rId3" Type="http://schemas.openxmlformats.org/officeDocument/2006/relationships/image" Target="../media/image11.png"/><Relationship Id="rId7" Type="http://schemas.openxmlformats.org/officeDocument/2006/relationships/image" Target="../media/image26.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jpg"/><Relationship Id="rId4" Type="http://schemas.openxmlformats.org/officeDocument/2006/relationships/image" Target="../media/image23.png"/><Relationship Id="rId9" Type="http://schemas.openxmlformats.org/officeDocument/2006/relationships/image" Target="../media/image28.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A85B8FB-A52D-4A61-AC76-7A061770CB11}"/>
              </a:ext>
            </a:extLst>
          </p:cNvPr>
          <p:cNvSpPr>
            <a:spLocks noGrp="1"/>
          </p:cNvSpPr>
          <p:nvPr>
            <p:ph type="ctrTitle"/>
          </p:nvPr>
        </p:nvSpPr>
        <p:spPr>
          <a:xfrm>
            <a:off x="1524000" y="376518"/>
            <a:ext cx="9144000" cy="1331258"/>
          </a:xfrm>
        </p:spPr>
        <p:txBody>
          <a:bodyPr>
            <a:normAutofit/>
          </a:bodyPr>
          <a:lstStyle/>
          <a:p>
            <a:r>
              <a:rPr lang="es-ES" sz="4000" b="1" dirty="0"/>
              <a:t>MATRICULACIÓN POR EDUCAMOSCLM CIUDADANOS/AS</a:t>
            </a:r>
          </a:p>
        </p:txBody>
      </p:sp>
      <p:grpSp>
        <p:nvGrpSpPr>
          <p:cNvPr id="9" name="object 5">
            <a:extLst>
              <a:ext uri="{FF2B5EF4-FFF2-40B4-BE49-F238E27FC236}">
                <a16:creationId xmlns:a16="http://schemas.microsoft.com/office/drawing/2014/main" xmlns="" id="{134AABD3-639B-4BA0-AB01-AB597F6C4B13}"/>
              </a:ext>
            </a:extLst>
          </p:cNvPr>
          <p:cNvGrpSpPr/>
          <p:nvPr/>
        </p:nvGrpSpPr>
        <p:grpSpPr>
          <a:xfrm>
            <a:off x="1949450" y="1735492"/>
            <a:ext cx="8293100" cy="4745990"/>
            <a:chOff x="1178699" y="2212848"/>
            <a:chExt cx="8293100" cy="4745990"/>
          </a:xfrm>
        </p:grpSpPr>
        <p:pic>
          <p:nvPicPr>
            <p:cNvPr id="10" name="object 6">
              <a:extLst>
                <a:ext uri="{FF2B5EF4-FFF2-40B4-BE49-F238E27FC236}">
                  <a16:creationId xmlns:a16="http://schemas.microsoft.com/office/drawing/2014/main" xmlns="" id="{A1B6B56A-05E1-4EB7-AEF8-6F275F14D67B}"/>
                </a:ext>
              </a:extLst>
            </p:cNvPr>
            <p:cNvPicPr/>
            <p:nvPr/>
          </p:nvPicPr>
          <p:blipFill>
            <a:blip r:embed="rId2" cstate="print"/>
            <a:stretch>
              <a:fillRect/>
            </a:stretch>
          </p:blipFill>
          <p:spPr>
            <a:xfrm>
              <a:off x="1178699" y="2212848"/>
              <a:ext cx="8292845" cy="3742944"/>
            </a:xfrm>
            <a:prstGeom prst="rect">
              <a:avLst/>
            </a:prstGeom>
          </p:spPr>
        </p:pic>
        <p:sp>
          <p:nvSpPr>
            <p:cNvPr id="11" name="object 7">
              <a:extLst>
                <a:ext uri="{FF2B5EF4-FFF2-40B4-BE49-F238E27FC236}">
                  <a16:creationId xmlns:a16="http://schemas.microsoft.com/office/drawing/2014/main" xmlns="" id="{B831DB03-723F-4DAF-9E8A-899823047106}"/>
                </a:ext>
              </a:extLst>
            </p:cNvPr>
            <p:cNvSpPr/>
            <p:nvPr/>
          </p:nvSpPr>
          <p:spPr>
            <a:xfrm>
              <a:off x="4429391" y="5217414"/>
              <a:ext cx="3716020" cy="1736089"/>
            </a:xfrm>
            <a:custGeom>
              <a:avLst/>
              <a:gdLst/>
              <a:ahLst/>
              <a:cxnLst/>
              <a:rect l="l" t="t" r="r" b="b"/>
              <a:pathLst>
                <a:path w="3716020" h="1736090">
                  <a:moveTo>
                    <a:pt x="3715512" y="0"/>
                  </a:moveTo>
                  <a:lnTo>
                    <a:pt x="1588008" y="652272"/>
                  </a:lnTo>
                  <a:lnTo>
                    <a:pt x="0" y="652272"/>
                  </a:lnTo>
                  <a:lnTo>
                    <a:pt x="0" y="1735836"/>
                  </a:lnTo>
                  <a:lnTo>
                    <a:pt x="2721864" y="1735836"/>
                  </a:lnTo>
                  <a:lnTo>
                    <a:pt x="2721864" y="652272"/>
                  </a:lnTo>
                  <a:lnTo>
                    <a:pt x="2268474" y="652272"/>
                  </a:lnTo>
                  <a:lnTo>
                    <a:pt x="3715512" y="0"/>
                  </a:lnTo>
                  <a:close/>
                </a:path>
              </a:pathLst>
            </a:custGeom>
            <a:solidFill>
              <a:srgbClr val="1CADE4"/>
            </a:solidFill>
          </p:spPr>
          <p:txBody>
            <a:bodyPr wrap="square" lIns="0" tIns="0" rIns="0" bIns="0" rtlCol="0"/>
            <a:lstStyle/>
            <a:p>
              <a:endParaRPr/>
            </a:p>
          </p:txBody>
        </p:sp>
        <p:sp>
          <p:nvSpPr>
            <p:cNvPr id="12" name="object 8">
              <a:extLst>
                <a:ext uri="{FF2B5EF4-FFF2-40B4-BE49-F238E27FC236}">
                  <a16:creationId xmlns:a16="http://schemas.microsoft.com/office/drawing/2014/main" xmlns="" id="{68ECE1A6-6E8E-4D97-8A16-832B172162BA}"/>
                </a:ext>
              </a:extLst>
            </p:cNvPr>
            <p:cNvSpPr/>
            <p:nvPr/>
          </p:nvSpPr>
          <p:spPr>
            <a:xfrm>
              <a:off x="4424057" y="5211318"/>
              <a:ext cx="3728085" cy="1747520"/>
            </a:xfrm>
            <a:custGeom>
              <a:avLst/>
              <a:gdLst/>
              <a:ahLst/>
              <a:cxnLst/>
              <a:rect l="l" t="t" r="r" b="b"/>
              <a:pathLst>
                <a:path w="3728084" h="1747520">
                  <a:moveTo>
                    <a:pt x="1593342" y="652272"/>
                  </a:moveTo>
                  <a:lnTo>
                    <a:pt x="2285" y="652272"/>
                  </a:lnTo>
                  <a:lnTo>
                    <a:pt x="0" y="655320"/>
                  </a:lnTo>
                  <a:lnTo>
                    <a:pt x="0" y="1744980"/>
                  </a:lnTo>
                  <a:lnTo>
                    <a:pt x="2286" y="1747266"/>
                  </a:lnTo>
                  <a:lnTo>
                    <a:pt x="5333" y="1747266"/>
                  </a:lnTo>
                  <a:lnTo>
                    <a:pt x="5334" y="663702"/>
                  </a:lnTo>
                  <a:lnTo>
                    <a:pt x="11430" y="658368"/>
                  </a:lnTo>
                  <a:lnTo>
                    <a:pt x="11430" y="663702"/>
                  </a:lnTo>
                  <a:lnTo>
                    <a:pt x="1591818" y="663702"/>
                  </a:lnTo>
                  <a:lnTo>
                    <a:pt x="1591818" y="653034"/>
                  </a:lnTo>
                  <a:lnTo>
                    <a:pt x="1593342" y="652272"/>
                  </a:lnTo>
                  <a:close/>
                </a:path>
                <a:path w="3728084" h="1747520">
                  <a:moveTo>
                    <a:pt x="11430" y="663702"/>
                  </a:moveTo>
                  <a:lnTo>
                    <a:pt x="11430" y="658368"/>
                  </a:lnTo>
                  <a:lnTo>
                    <a:pt x="5334" y="663702"/>
                  </a:lnTo>
                  <a:lnTo>
                    <a:pt x="11430" y="663702"/>
                  </a:lnTo>
                  <a:close/>
                </a:path>
                <a:path w="3728084" h="1747520">
                  <a:moveTo>
                    <a:pt x="11430" y="1735836"/>
                  </a:moveTo>
                  <a:lnTo>
                    <a:pt x="11430" y="663702"/>
                  </a:lnTo>
                  <a:lnTo>
                    <a:pt x="5334" y="663702"/>
                  </a:lnTo>
                  <a:lnTo>
                    <a:pt x="5334" y="1735836"/>
                  </a:lnTo>
                  <a:lnTo>
                    <a:pt x="11430" y="1735836"/>
                  </a:lnTo>
                  <a:close/>
                </a:path>
                <a:path w="3728084" h="1747520">
                  <a:moveTo>
                    <a:pt x="2727198" y="1735836"/>
                  </a:moveTo>
                  <a:lnTo>
                    <a:pt x="5334" y="1735836"/>
                  </a:lnTo>
                  <a:lnTo>
                    <a:pt x="11430" y="1741932"/>
                  </a:lnTo>
                  <a:lnTo>
                    <a:pt x="11430" y="1747266"/>
                  </a:lnTo>
                  <a:lnTo>
                    <a:pt x="2721864" y="1747266"/>
                  </a:lnTo>
                  <a:lnTo>
                    <a:pt x="2721864" y="1741932"/>
                  </a:lnTo>
                  <a:lnTo>
                    <a:pt x="2727198" y="1735836"/>
                  </a:lnTo>
                  <a:close/>
                </a:path>
                <a:path w="3728084" h="1747520">
                  <a:moveTo>
                    <a:pt x="11430" y="1747266"/>
                  </a:moveTo>
                  <a:lnTo>
                    <a:pt x="11430" y="1741932"/>
                  </a:lnTo>
                  <a:lnTo>
                    <a:pt x="5334" y="1735836"/>
                  </a:lnTo>
                  <a:lnTo>
                    <a:pt x="5333" y="1747266"/>
                  </a:lnTo>
                  <a:lnTo>
                    <a:pt x="11430" y="1747266"/>
                  </a:lnTo>
                  <a:close/>
                </a:path>
                <a:path w="3728084" h="1747520">
                  <a:moveTo>
                    <a:pt x="3716939" y="1492"/>
                  </a:moveTo>
                  <a:lnTo>
                    <a:pt x="1591818" y="653034"/>
                  </a:lnTo>
                  <a:lnTo>
                    <a:pt x="1591818" y="663702"/>
                  </a:lnTo>
                  <a:lnTo>
                    <a:pt x="1594866" y="663702"/>
                  </a:lnTo>
                  <a:lnTo>
                    <a:pt x="3636463" y="37768"/>
                  </a:lnTo>
                  <a:lnTo>
                    <a:pt x="3716939" y="1492"/>
                  </a:lnTo>
                  <a:close/>
                </a:path>
                <a:path w="3728084" h="1747520">
                  <a:moveTo>
                    <a:pt x="3722370" y="11773"/>
                  </a:moveTo>
                  <a:lnTo>
                    <a:pt x="3722370" y="11430"/>
                  </a:lnTo>
                  <a:lnTo>
                    <a:pt x="3636463" y="37768"/>
                  </a:lnTo>
                  <a:lnTo>
                    <a:pt x="2271522" y="653034"/>
                  </a:lnTo>
                  <a:lnTo>
                    <a:pt x="2269236" y="653796"/>
                  </a:lnTo>
                  <a:lnTo>
                    <a:pt x="2267712" y="656844"/>
                  </a:lnTo>
                  <a:lnTo>
                    <a:pt x="2268474" y="659130"/>
                  </a:lnTo>
                  <a:lnTo>
                    <a:pt x="2268474" y="662178"/>
                  </a:lnTo>
                  <a:lnTo>
                    <a:pt x="2270760" y="663702"/>
                  </a:lnTo>
                  <a:lnTo>
                    <a:pt x="2273808" y="663702"/>
                  </a:lnTo>
                  <a:lnTo>
                    <a:pt x="2273808" y="652272"/>
                  </a:lnTo>
                  <a:lnTo>
                    <a:pt x="2299788" y="652272"/>
                  </a:lnTo>
                  <a:lnTo>
                    <a:pt x="3722370" y="11773"/>
                  </a:lnTo>
                  <a:close/>
                </a:path>
                <a:path w="3728084" h="1747520">
                  <a:moveTo>
                    <a:pt x="2299788" y="652272"/>
                  </a:moveTo>
                  <a:lnTo>
                    <a:pt x="2273808" y="652272"/>
                  </a:lnTo>
                  <a:lnTo>
                    <a:pt x="2276094" y="662940"/>
                  </a:lnTo>
                  <a:lnTo>
                    <a:pt x="2299788" y="652272"/>
                  </a:lnTo>
                  <a:close/>
                </a:path>
                <a:path w="3728084" h="1747520">
                  <a:moveTo>
                    <a:pt x="2733294" y="1744980"/>
                  </a:moveTo>
                  <a:lnTo>
                    <a:pt x="2733294" y="655320"/>
                  </a:lnTo>
                  <a:lnTo>
                    <a:pt x="2730246" y="652272"/>
                  </a:lnTo>
                  <a:lnTo>
                    <a:pt x="2299788" y="652272"/>
                  </a:lnTo>
                  <a:lnTo>
                    <a:pt x="2276094" y="662940"/>
                  </a:lnTo>
                  <a:lnTo>
                    <a:pt x="2273808" y="652272"/>
                  </a:lnTo>
                  <a:lnTo>
                    <a:pt x="2273808" y="663702"/>
                  </a:lnTo>
                  <a:lnTo>
                    <a:pt x="2721864" y="663702"/>
                  </a:lnTo>
                  <a:lnTo>
                    <a:pt x="2721864" y="658368"/>
                  </a:lnTo>
                  <a:lnTo>
                    <a:pt x="2727198" y="663702"/>
                  </a:lnTo>
                  <a:lnTo>
                    <a:pt x="2727198" y="1747266"/>
                  </a:lnTo>
                  <a:lnTo>
                    <a:pt x="2730246" y="1747266"/>
                  </a:lnTo>
                  <a:lnTo>
                    <a:pt x="2733294" y="1744980"/>
                  </a:lnTo>
                  <a:close/>
                </a:path>
                <a:path w="3728084" h="1747520">
                  <a:moveTo>
                    <a:pt x="2727198" y="663702"/>
                  </a:moveTo>
                  <a:lnTo>
                    <a:pt x="2721864" y="658368"/>
                  </a:lnTo>
                  <a:lnTo>
                    <a:pt x="2721864" y="663702"/>
                  </a:lnTo>
                  <a:lnTo>
                    <a:pt x="2727198" y="663702"/>
                  </a:lnTo>
                  <a:close/>
                </a:path>
                <a:path w="3728084" h="1747520">
                  <a:moveTo>
                    <a:pt x="2727198" y="1735836"/>
                  </a:moveTo>
                  <a:lnTo>
                    <a:pt x="2727198" y="663702"/>
                  </a:lnTo>
                  <a:lnTo>
                    <a:pt x="2721864" y="663702"/>
                  </a:lnTo>
                  <a:lnTo>
                    <a:pt x="2721864" y="1735836"/>
                  </a:lnTo>
                  <a:lnTo>
                    <a:pt x="2727198" y="1735836"/>
                  </a:lnTo>
                  <a:close/>
                </a:path>
                <a:path w="3728084" h="1747520">
                  <a:moveTo>
                    <a:pt x="2727198" y="1747266"/>
                  </a:moveTo>
                  <a:lnTo>
                    <a:pt x="2727198" y="1735836"/>
                  </a:lnTo>
                  <a:lnTo>
                    <a:pt x="2721864" y="1741932"/>
                  </a:lnTo>
                  <a:lnTo>
                    <a:pt x="2721864" y="1747266"/>
                  </a:lnTo>
                  <a:lnTo>
                    <a:pt x="2727198" y="1747266"/>
                  </a:lnTo>
                  <a:close/>
                </a:path>
                <a:path w="3728084" h="1747520">
                  <a:moveTo>
                    <a:pt x="3722370" y="11430"/>
                  </a:moveTo>
                  <a:lnTo>
                    <a:pt x="3718635" y="972"/>
                  </a:lnTo>
                  <a:lnTo>
                    <a:pt x="3716939" y="1492"/>
                  </a:lnTo>
                  <a:lnTo>
                    <a:pt x="3636463" y="37768"/>
                  </a:lnTo>
                  <a:lnTo>
                    <a:pt x="3722370" y="11430"/>
                  </a:lnTo>
                  <a:close/>
                </a:path>
                <a:path w="3728084" h="1747520">
                  <a:moveTo>
                    <a:pt x="3718635" y="972"/>
                  </a:moveTo>
                  <a:lnTo>
                    <a:pt x="3718560" y="762"/>
                  </a:lnTo>
                  <a:lnTo>
                    <a:pt x="3716939" y="1492"/>
                  </a:lnTo>
                  <a:lnTo>
                    <a:pt x="3718635" y="972"/>
                  </a:lnTo>
                  <a:close/>
                </a:path>
                <a:path w="3728084" h="1747520">
                  <a:moveTo>
                    <a:pt x="3727704" y="6858"/>
                  </a:moveTo>
                  <a:lnTo>
                    <a:pt x="3726179" y="4572"/>
                  </a:lnTo>
                  <a:lnTo>
                    <a:pt x="3725417" y="1524"/>
                  </a:lnTo>
                  <a:lnTo>
                    <a:pt x="3722370" y="0"/>
                  </a:lnTo>
                  <a:lnTo>
                    <a:pt x="3719322" y="762"/>
                  </a:lnTo>
                  <a:lnTo>
                    <a:pt x="3718635" y="972"/>
                  </a:lnTo>
                  <a:lnTo>
                    <a:pt x="3722370" y="11430"/>
                  </a:lnTo>
                  <a:lnTo>
                    <a:pt x="3722370" y="11773"/>
                  </a:lnTo>
                  <a:lnTo>
                    <a:pt x="3723132" y="11430"/>
                  </a:lnTo>
                  <a:lnTo>
                    <a:pt x="3726179" y="9906"/>
                  </a:lnTo>
                  <a:lnTo>
                    <a:pt x="3727704" y="6858"/>
                  </a:lnTo>
                  <a:close/>
                </a:path>
              </a:pathLst>
            </a:custGeom>
            <a:solidFill>
              <a:srgbClr val="117EA7"/>
            </a:solidFill>
          </p:spPr>
          <p:txBody>
            <a:bodyPr wrap="square" lIns="0" tIns="0" rIns="0" bIns="0" rtlCol="0"/>
            <a:lstStyle/>
            <a:p>
              <a:endParaRPr/>
            </a:p>
          </p:txBody>
        </p:sp>
      </p:grpSp>
      <p:sp>
        <p:nvSpPr>
          <p:cNvPr id="14" name="CuadroTexto 13">
            <a:extLst>
              <a:ext uri="{FF2B5EF4-FFF2-40B4-BE49-F238E27FC236}">
                <a16:creationId xmlns:a16="http://schemas.microsoft.com/office/drawing/2014/main" xmlns="" id="{6EC6FB60-067D-41B1-B34C-C90CBE64C9BF}"/>
              </a:ext>
            </a:extLst>
          </p:cNvPr>
          <p:cNvSpPr txBox="1"/>
          <p:nvPr/>
        </p:nvSpPr>
        <p:spPr>
          <a:xfrm>
            <a:off x="5620870" y="5478436"/>
            <a:ext cx="2003611" cy="830997"/>
          </a:xfrm>
          <a:prstGeom prst="rect">
            <a:avLst/>
          </a:prstGeom>
          <a:noFill/>
        </p:spPr>
        <p:txBody>
          <a:bodyPr wrap="square" rtlCol="0">
            <a:spAutoFit/>
          </a:bodyPr>
          <a:lstStyle/>
          <a:p>
            <a:pPr marL="12700" marR="5080" algn="ctr">
              <a:lnSpc>
                <a:spcPct val="100000"/>
              </a:lnSpc>
              <a:spcBef>
                <a:spcPts val="100"/>
              </a:spcBef>
            </a:pPr>
            <a:r>
              <a:rPr lang="es-ES" sz="1600" spc="-35" dirty="0">
                <a:solidFill>
                  <a:srgbClr val="FFFFFF"/>
                </a:solidFill>
                <a:latin typeface="Tahoma"/>
                <a:cs typeface="Tahoma"/>
              </a:rPr>
              <a:t>Acceso</a:t>
            </a:r>
            <a:r>
              <a:rPr lang="es-ES" sz="1600" spc="-185" dirty="0">
                <a:solidFill>
                  <a:srgbClr val="FFFFFF"/>
                </a:solidFill>
                <a:latin typeface="Tahoma"/>
                <a:cs typeface="Tahoma"/>
              </a:rPr>
              <a:t> </a:t>
            </a:r>
            <a:r>
              <a:rPr lang="es-ES" sz="1600" spc="-35" dirty="0">
                <a:solidFill>
                  <a:srgbClr val="FFFFFF"/>
                </a:solidFill>
                <a:latin typeface="Tahoma"/>
                <a:cs typeface="Tahoma"/>
              </a:rPr>
              <a:t>a</a:t>
            </a:r>
            <a:r>
              <a:rPr lang="es-ES" sz="1600" spc="-185" dirty="0">
                <a:solidFill>
                  <a:srgbClr val="FFFFFF"/>
                </a:solidFill>
                <a:latin typeface="Tahoma"/>
                <a:cs typeface="Tahoma"/>
              </a:rPr>
              <a:t> </a:t>
            </a:r>
            <a:r>
              <a:rPr lang="es-ES" sz="1600" spc="-35" dirty="0">
                <a:solidFill>
                  <a:srgbClr val="FFFFFF"/>
                </a:solidFill>
                <a:latin typeface="Tahoma"/>
                <a:cs typeface="Tahoma"/>
              </a:rPr>
              <a:t>través</a:t>
            </a:r>
            <a:r>
              <a:rPr lang="es-ES" sz="1600" spc="-185" dirty="0">
                <a:solidFill>
                  <a:srgbClr val="FFFFFF"/>
                </a:solidFill>
                <a:latin typeface="Tahoma"/>
                <a:cs typeface="Tahoma"/>
              </a:rPr>
              <a:t> </a:t>
            </a:r>
            <a:r>
              <a:rPr lang="es-ES" sz="1600" spc="-25" dirty="0">
                <a:solidFill>
                  <a:srgbClr val="FFFFFF"/>
                </a:solidFill>
                <a:latin typeface="Tahoma"/>
                <a:cs typeface="Tahoma"/>
              </a:rPr>
              <a:t>de</a:t>
            </a:r>
            <a:r>
              <a:rPr lang="es-ES" sz="1600" spc="-185" dirty="0">
                <a:solidFill>
                  <a:srgbClr val="FFFFFF"/>
                </a:solidFill>
                <a:latin typeface="Tahoma"/>
                <a:cs typeface="Tahoma"/>
              </a:rPr>
              <a:t> </a:t>
            </a:r>
            <a:r>
              <a:rPr lang="es-ES" sz="1600" dirty="0">
                <a:solidFill>
                  <a:srgbClr val="FFFFFF"/>
                </a:solidFill>
                <a:latin typeface="Tahoma"/>
                <a:cs typeface="Tahoma"/>
              </a:rPr>
              <a:t>la  </a:t>
            </a:r>
            <a:r>
              <a:rPr lang="es-ES" sz="1600" spc="-25" dirty="0">
                <a:solidFill>
                  <a:srgbClr val="FFFFFF"/>
                </a:solidFill>
                <a:latin typeface="Tahoma"/>
                <a:cs typeface="Tahoma"/>
              </a:rPr>
              <a:t>Secretaría</a:t>
            </a:r>
            <a:r>
              <a:rPr lang="es-ES" sz="1600" spc="-185" dirty="0">
                <a:solidFill>
                  <a:srgbClr val="FFFFFF"/>
                </a:solidFill>
                <a:latin typeface="Tahoma"/>
                <a:cs typeface="Tahoma"/>
              </a:rPr>
              <a:t> </a:t>
            </a:r>
            <a:r>
              <a:rPr lang="es-ES" sz="1600" spc="-20" dirty="0">
                <a:solidFill>
                  <a:srgbClr val="FFFFFF"/>
                </a:solidFill>
                <a:latin typeface="Tahoma"/>
                <a:cs typeface="Tahoma"/>
              </a:rPr>
              <a:t>Virtual  </a:t>
            </a:r>
            <a:r>
              <a:rPr lang="es-ES" sz="1600" dirty="0">
                <a:solidFill>
                  <a:srgbClr val="FFFFFF"/>
                </a:solidFill>
                <a:latin typeface="Tahoma"/>
                <a:cs typeface="Tahoma"/>
              </a:rPr>
              <a:t>opción</a:t>
            </a:r>
            <a:r>
              <a:rPr lang="es-ES" sz="1600" spc="-185" dirty="0">
                <a:solidFill>
                  <a:srgbClr val="FFFFFF"/>
                </a:solidFill>
                <a:latin typeface="Tahoma"/>
                <a:cs typeface="Tahoma"/>
              </a:rPr>
              <a:t> </a:t>
            </a:r>
            <a:r>
              <a:rPr lang="es-ES" sz="1600" spc="-10" dirty="0">
                <a:solidFill>
                  <a:srgbClr val="FFFFFF"/>
                </a:solidFill>
                <a:latin typeface="Tahoma"/>
                <a:cs typeface="Tahoma"/>
              </a:rPr>
              <a:t>ciudadano</a:t>
            </a:r>
            <a:endParaRPr lang="es-ES" sz="1600" dirty="0">
              <a:latin typeface="Tahoma"/>
              <a:cs typeface="Tahoma"/>
            </a:endParaRPr>
          </a:p>
        </p:txBody>
      </p:sp>
    </p:spTree>
    <p:extLst>
      <p:ext uri="{BB962C8B-B14F-4D97-AF65-F5344CB8AC3E}">
        <p14:creationId xmlns:p14="http://schemas.microsoft.com/office/powerpoint/2010/main" val="79775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5FA75C64-C173-4F50-B772-50F2B76698DB}"/>
              </a:ext>
            </a:extLst>
          </p:cNvPr>
          <p:cNvSpPr txBox="1"/>
          <p:nvPr/>
        </p:nvSpPr>
        <p:spPr>
          <a:xfrm>
            <a:off x="1250575" y="295835"/>
            <a:ext cx="10112189" cy="646331"/>
          </a:xfrm>
          <a:prstGeom prst="rect">
            <a:avLst/>
          </a:prstGeom>
          <a:noFill/>
        </p:spPr>
        <p:txBody>
          <a:bodyPr wrap="square" rtlCol="0">
            <a:spAutoFit/>
          </a:bodyPr>
          <a:lstStyle/>
          <a:p>
            <a:pPr algn="ctr"/>
            <a:r>
              <a:rPr lang="es-ES" sz="1800" b="1" dirty="0">
                <a:solidFill>
                  <a:srgbClr val="FF0000"/>
                </a:solidFill>
              </a:rPr>
              <a:t>MATRÍCULA 1º BACHILLERATO CIENCIAS  Y TECNOLOGÍA</a:t>
            </a:r>
          </a:p>
          <a:p>
            <a:pPr algn="ctr"/>
            <a:endParaRPr lang="es-ES" dirty="0"/>
          </a:p>
        </p:txBody>
      </p:sp>
      <p:sp>
        <p:nvSpPr>
          <p:cNvPr id="3" name="CuadroTexto 2">
            <a:extLst>
              <a:ext uri="{FF2B5EF4-FFF2-40B4-BE49-F238E27FC236}">
                <a16:creationId xmlns:a16="http://schemas.microsoft.com/office/drawing/2014/main" xmlns="" id="{CB8A361D-9231-4880-A9D1-17AE9847B171}"/>
              </a:ext>
            </a:extLst>
          </p:cNvPr>
          <p:cNvSpPr txBox="1"/>
          <p:nvPr/>
        </p:nvSpPr>
        <p:spPr>
          <a:xfrm>
            <a:off x="995082" y="753035"/>
            <a:ext cx="10448365" cy="800219"/>
          </a:xfrm>
          <a:prstGeom prst="rect">
            <a:avLst/>
          </a:prstGeom>
          <a:noFill/>
        </p:spPr>
        <p:txBody>
          <a:bodyPr wrap="square" rtlCol="0">
            <a:spAutoFit/>
          </a:bodyPr>
          <a:lstStyle/>
          <a:p>
            <a:r>
              <a:rPr kumimoji="0" lang="es-ES" altLang="es-ES" sz="14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 </a:t>
            </a:r>
            <a:endParaRPr kumimoji="0" lang="es-ES" altLang="es-ES" sz="1400" b="0" i="0" u="none" strike="noStrike" cap="none" normalizeH="0" baseline="0" dirty="0">
              <a:ln>
                <a:noFill/>
              </a:ln>
              <a:solidFill>
                <a:schemeClr val="tx1"/>
              </a:solidFill>
              <a:effectLst/>
              <a:latin typeface="Arial Black" panose="020B0A04020102020204" pitchFamily="34" charset="0"/>
            </a:endParaRPr>
          </a:p>
          <a:p>
            <a:endParaRPr lang="es-ES" dirty="0"/>
          </a:p>
        </p:txBody>
      </p:sp>
      <p:sp>
        <p:nvSpPr>
          <p:cNvPr id="4" name="Triángulo isósceles 3">
            <a:extLst>
              <a:ext uri="{FF2B5EF4-FFF2-40B4-BE49-F238E27FC236}">
                <a16:creationId xmlns:a16="http://schemas.microsoft.com/office/drawing/2014/main" xmlns="" id="{9F6E4B6F-F317-4A95-9B81-3DB76AF89EB3}"/>
              </a:ext>
            </a:extLst>
          </p:cNvPr>
          <p:cNvSpPr/>
          <p:nvPr/>
        </p:nvSpPr>
        <p:spPr>
          <a:xfrm rot="5400000">
            <a:off x="1644401" y="1007105"/>
            <a:ext cx="197630" cy="2542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5" name="Tabla 4">
            <a:extLst>
              <a:ext uri="{FF2B5EF4-FFF2-40B4-BE49-F238E27FC236}">
                <a16:creationId xmlns:a16="http://schemas.microsoft.com/office/drawing/2014/main" xmlns="" id="{CBC579E5-75A1-4166-9358-3D4AD22F7DEF}"/>
              </a:ext>
            </a:extLst>
          </p:cNvPr>
          <p:cNvGraphicFramePr>
            <a:graphicFrameLocks noGrp="1"/>
          </p:cNvGraphicFramePr>
          <p:nvPr>
            <p:extLst>
              <p:ext uri="{D42A27DB-BD31-4B8C-83A1-F6EECF244321}">
                <p14:modId xmlns:p14="http://schemas.microsoft.com/office/powerpoint/2010/main" val="2737948639"/>
              </p:ext>
            </p:extLst>
          </p:nvPr>
        </p:nvGraphicFramePr>
        <p:xfrm>
          <a:off x="1237944" y="2185860"/>
          <a:ext cx="9716111" cy="4490156"/>
        </p:xfrm>
        <a:graphic>
          <a:graphicData uri="http://schemas.openxmlformats.org/drawingml/2006/table">
            <a:tbl>
              <a:tblPr/>
              <a:tblGrid>
                <a:gridCol w="2595589">
                  <a:extLst>
                    <a:ext uri="{9D8B030D-6E8A-4147-A177-3AD203B41FA5}">
                      <a16:colId xmlns:a16="http://schemas.microsoft.com/office/drawing/2014/main" xmlns="" val="3846553222"/>
                    </a:ext>
                  </a:extLst>
                </a:gridCol>
                <a:gridCol w="2262466">
                  <a:extLst>
                    <a:ext uri="{9D8B030D-6E8A-4147-A177-3AD203B41FA5}">
                      <a16:colId xmlns:a16="http://schemas.microsoft.com/office/drawing/2014/main" xmlns="" val="670806037"/>
                    </a:ext>
                  </a:extLst>
                </a:gridCol>
                <a:gridCol w="4858056">
                  <a:extLst>
                    <a:ext uri="{9D8B030D-6E8A-4147-A177-3AD203B41FA5}">
                      <a16:colId xmlns:a16="http://schemas.microsoft.com/office/drawing/2014/main" xmlns="" val="1191005429"/>
                    </a:ext>
                  </a:extLst>
                </a:gridCol>
              </a:tblGrid>
              <a:tr h="465391">
                <a:tc gridSpan="3">
                  <a:txBody>
                    <a:bodyPr/>
                    <a:lstStyle/>
                    <a:p>
                      <a:pPr indent="-1905" algn="ctr" rtl="0" fontAlgn="t">
                        <a:spcBef>
                          <a:spcPts val="0"/>
                        </a:spcBef>
                        <a:spcAft>
                          <a:spcPts val="800"/>
                        </a:spcAft>
                      </a:pPr>
                      <a:r>
                        <a:rPr lang="es-ES" sz="1200" b="1" i="0" u="none" strike="noStrike" dirty="0">
                          <a:solidFill>
                            <a:srgbClr val="000000"/>
                          </a:solidFill>
                          <a:effectLst/>
                          <a:latin typeface="Calibri" panose="020F0502020204030204" pitchFamily="34" charset="0"/>
                        </a:rPr>
                        <a:t>    </a:t>
                      </a:r>
                      <a:r>
                        <a:rPr lang="es-ES" sz="1600" b="1" i="0" u="none" strike="noStrike" dirty="0">
                          <a:solidFill>
                            <a:srgbClr val="000000"/>
                          </a:solidFill>
                          <a:effectLst/>
                          <a:latin typeface="Calibri" panose="020F0502020204030204" pitchFamily="34" charset="0"/>
                        </a:rPr>
                        <a:t>  1º BACHILLERATO CIENCIAS Y TECNOLOGÍA</a:t>
                      </a:r>
                      <a:endParaRPr lang="es-ES" sz="16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684511710"/>
                  </a:ext>
                </a:extLst>
              </a:tr>
              <a:tr h="620521">
                <a:tc>
                  <a:txBody>
                    <a:bodyPr/>
                    <a:lstStyle/>
                    <a:p>
                      <a:pPr indent="-1270" algn="ctr" rtl="0" fontAlgn="t">
                        <a:spcBef>
                          <a:spcPts val="0"/>
                        </a:spcBef>
                        <a:spcAft>
                          <a:spcPts val="0"/>
                        </a:spcAft>
                      </a:pPr>
                      <a:r>
                        <a:rPr lang="es-ES" sz="1600" b="1" i="0" u="none" strike="noStrike" dirty="0">
                          <a:solidFill>
                            <a:srgbClr val="000000"/>
                          </a:solidFill>
                          <a:effectLst/>
                          <a:latin typeface="Calibri" panose="020F0502020204030204" pitchFamily="34" charset="0"/>
                        </a:rPr>
                        <a:t>Grupo materias</a:t>
                      </a:r>
                      <a:endParaRPr lang="es-ES" sz="1600" b="1"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600" b="1" i="0" u="none" strike="noStrike" dirty="0" err="1">
                          <a:solidFill>
                            <a:srgbClr val="000000"/>
                          </a:solidFill>
                          <a:effectLst/>
                          <a:latin typeface="Calibri" panose="020F0502020204030204" pitchFamily="34" charset="0"/>
                        </a:rPr>
                        <a:t>Nº</a:t>
                      </a:r>
                      <a:r>
                        <a:rPr lang="es-ES" sz="1600" b="1" i="0" u="none" strike="noStrike" dirty="0">
                          <a:solidFill>
                            <a:srgbClr val="000000"/>
                          </a:solidFill>
                          <a:effectLst/>
                          <a:latin typeface="Calibri" panose="020F0502020204030204" pitchFamily="34" charset="0"/>
                        </a:rPr>
                        <a:t> materias a seleccionar</a:t>
                      </a:r>
                      <a:endParaRPr lang="es-ES" sz="1600" b="1"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600" b="1" i="0" u="none" strike="noStrike" dirty="0">
                          <a:solidFill>
                            <a:srgbClr val="000000"/>
                          </a:solidFill>
                          <a:effectLst/>
                          <a:latin typeface="Calibri" panose="020F0502020204030204" pitchFamily="34" charset="0"/>
                        </a:rPr>
                        <a:t>Materia</a:t>
                      </a:r>
                      <a:endParaRPr lang="es-ES" sz="1600" b="1"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2067665"/>
                  </a:ext>
                </a:extLst>
              </a:tr>
              <a:tr h="620521">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Materia de opción obligatoria</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rPr>
                        <a:t>1</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rPr>
                        <a:t>Física y Química</a:t>
                      </a:r>
                      <a:endParaRPr lang="es-ES"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34769813"/>
                  </a:ext>
                </a:extLst>
              </a:tr>
              <a:tr h="387825">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rPr>
                        <a:t>Lengua Extranjera I</a:t>
                      </a:r>
                      <a:endParaRPr lang="es-ES"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rPr>
                        <a:t>1</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rPr>
                        <a:t>Inglés</a:t>
                      </a:r>
                      <a:endParaRPr lang="es-ES"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5370743"/>
                  </a:ext>
                </a:extLst>
              </a:tr>
              <a:tr h="792887">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Seleccionar 1 Materia de opción</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rPr>
                        <a:t>1</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Dibujo Técnico</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Biología y Geología</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5414485"/>
                  </a:ext>
                </a:extLst>
              </a:tr>
              <a:tr h="1603011">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Seleccionar 1 materia optativa de la comunidad</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a:solidFill>
                            <a:srgbClr val="000000"/>
                          </a:solidFill>
                          <a:effectLst/>
                          <a:latin typeface="Arial" panose="020B0604020202020204" pitchFamily="34" charset="0"/>
                        </a:rPr>
                        <a:t>1</a:t>
                      </a:r>
                      <a:endParaRPr lang="es-ES" sz="140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Tecnología e Ingeniería I</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Anatomía Aplicada</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Segunda Lengua Extranjera Francés I</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Desarrollo Digital</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88987641"/>
                  </a:ext>
                </a:extLst>
              </a:tr>
            </a:tbl>
          </a:graphicData>
        </a:graphic>
      </p:graphicFrame>
      <p:sp>
        <p:nvSpPr>
          <p:cNvPr id="6" name="Rectangle 1">
            <a:extLst>
              <a:ext uri="{FF2B5EF4-FFF2-40B4-BE49-F238E27FC236}">
                <a16:creationId xmlns:a16="http://schemas.microsoft.com/office/drawing/2014/main" xmlns="" id="{0553A2F8-A336-467D-8C8F-7945166C5BD4}"/>
              </a:ext>
            </a:extLst>
          </p:cNvPr>
          <p:cNvSpPr>
            <a:spLocks noChangeArrowheads="1"/>
          </p:cNvSpPr>
          <p:nvPr/>
        </p:nvSpPr>
        <p:spPr bwMode="auto">
          <a:xfrm>
            <a:off x="465237" y="2628042"/>
            <a:ext cx="14876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7" name="CuadroTexto 6">
            <a:extLst>
              <a:ext uri="{FF2B5EF4-FFF2-40B4-BE49-F238E27FC236}">
                <a16:creationId xmlns:a16="http://schemas.microsoft.com/office/drawing/2014/main" xmlns="" id="{43E403E7-BC04-49EB-ADD9-80886875ECA2}"/>
              </a:ext>
            </a:extLst>
          </p:cNvPr>
          <p:cNvSpPr txBox="1"/>
          <p:nvPr/>
        </p:nvSpPr>
        <p:spPr>
          <a:xfrm>
            <a:off x="995082" y="1305765"/>
            <a:ext cx="10201836" cy="584775"/>
          </a:xfrm>
          <a:prstGeom prst="rect">
            <a:avLst/>
          </a:prstGeom>
          <a:noFill/>
        </p:spPr>
        <p:txBody>
          <a:bodyPr wrap="square" rtlCol="0">
            <a:spAutoFit/>
          </a:bodyPr>
          <a:lstStyle/>
          <a:p>
            <a:pPr algn="just"/>
            <a:r>
              <a:rPr lang="es-ES" sz="1600" b="1" dirty="0"/>
              <a:t>En la solicitud de matrícula aparecen todas las materias juntas pero se debe hacer la selección de materias de acuerdo con el siguiente orden, recordando marcar las mismas que se marcaron en la PRE-MATRÍCULA.</a:t>
            </a:r>
          </a:p>
        </p:txBody>
      </p:sp>
    </p:spTree>
    <p:extLst>
      <p:ext uri="{BB962C8B-B14F-4D97-AF65-F5344CB8AC3E}">
        <p14:creationId xmlns:p14="http://schemas.microsoft.com/office/powerpoint/2010/main" val="1874502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4C58213A-7F2F-4A3A-A519-6B165336BD6E}"/>
              </a:ext>
            </a:extLst>
          </p:cNvPr>
          <p:cNvSpPr txBox="1"/>
          <p:nvPr/>
        </p:nvSpPr>
        <p:spPr>
          <a:xfrm>
            <a:off x="995082" y="201706"/>
            <a:ext cx="10797989" cy="376518"/>
          </a:xfrm>
          <a:prstGeom prst="rect">
            <a:avLst/>
          </a:prstGeom>
          <a:noFill/>
        </p:spPr>
        <p:txBody>
          <a:bodyPr wrap="square">
            <a:spAutoFit/>
          </a:bodyPr>
          <a:lstStyle/>
          <a:p>
            <a:pPr algn="ctr"/>
            <a:r>
              <a:rPr lang="es-ES" sz="1800" b="1" dirty="0">
                <a:solidFill>
                  <a:srgbClr val="FF0000"/>
                </a:solidFill>
              </a:rPr>
              <a:t> MATRÍCULA 1º BACHILLERATO HUMANIDADES Y CIENCIAS SOCIALES</a:t>
            </a:r>
          </a:p>
        </p:txBody>
      </p:sp>
      <p:graphicFrame>
        <p:nvGraphicFramePr>
          <p:cNvPr id="4" name="Tabla 3">
            <a:extLst>
              <a:ext uri="{FF2B5EF4-FFF2-40B4-BE49-F238E27FC236}">
                <a16:creationId xmlns:a16="http://schemas.microsoft.com/office/drawing/2014/main" xmlns="" id="{1A52E7B1-9771-4ADA-B49C-A88480924058}"/>
              </a:ext>
            </a:extLst>
          </p:cNvPr>
          <p:cNvGraphicFramePr>
            <a:graphicFrameLocks noGrp="1"/>
          </p:cNvGraphicFramePr>
          <p:nvPr>
            <p:extLst>
              <p:ext uri="{D42A27DB-BD31-4B8C-83A1-F6EECF244321}">
                <p14:modId xmlns:p14="http://schemas.microsoft.com/office/powerpoint/2010/main" val="2896199116"/>
              </p:ext>
            </p:extLst>
          </p:nvPr>
        </p:nvGraphicFramePr>
        <p:xfrm>
          <a:off x="865094" y="2007686"/>
          <a:ext cx="10461812" cy="4531657"/>
        </p:xfrm>
        <a:graphic>
          <a:graphicData uri="http://schemas.openxmlformats.org/drawingml/2006/table">
            <a:tbl>
              <a:tblPr/>
              <a:tblGrid>
                <a:gridCol w="2794798">
                  <a:extLst>
                    <a:ext uri="{9D8B030D-6E8A-4147-A177-3AD203B41FA5}">
                      <a16:colId xmlns:a16="http://schemas.microsoft.com/office/drawing/2014/main" xmlns="" val="2816045123"/>
                    </a:ext>
                  </a:extLst>
                </a:gridCol>
                <a:gridCol w="2436108">
                  <a:extLst>
                    <a:ext uri="{9D8B030D-6E8A-4147-A177-3AD203B41FA5}">
                      <a16:colId xmlns:a16="http://schemas.microsoft.com/office/drawing/2014/main" xmlns="" val="3772491562"/>
                    </a:ext>
                  </a:extLst>
                </a:gridCol>
                <a:gridCol w="5230906">
                  <a:extLst>
                    <a:ext uri="{9D8B030D-6E8A-4147-A177-3AD203B41FA5}">
                      <a16:colId xmlns:a16="http://schemas.microsoft.com/office/drawing/2014/main" xmlns="" val="1161538489"/>
                    </a:ext>
                  </a:extLst>
                </a:gridCol>
              </a:tblGrid>
              <a:tr h="427067">
                <a:tc gridSpan="3">
                  <a:txBody>
                    <a:bodyPr/>
                    <a:lstStyle/>
                    <a:p>
                      <a:pPr indent="-1905" algn="ctr" rtl="0" fontAlgn="t">
                        <a:spcBef>
                          <a:spcPts val="0"/>
                        </a:spcBef>
                        <a:spcAft>
                          <a:spcPts val="800"/>
                        </a:spcAft>
                      </a:pPr>
                      <a:r>
                        <a:rPr lang="es-ES" sz="1600" b="1" i="0" u="none" strike="noStrike" dirty="0">
                          <a:solidFill>
                            <a:srgbClr val="000000"/>
                          </a:solidFill>
                          <a:effectLst/>
                          <a:latin typeface="Arial" panose="020B0604020202020204" pitchFamily="34" charset="0"/>
                          <a:cs typeface="Arial" panose="020B0604020202020204" pitchFamily="34" charset="0"/>
                        </a:rPr>
                        <a:t>      1º BACHILLERATO HUMANIDADES Y CIENCIAS SOCIALES</a:t>
                      </a:r>
                      <a:endParaRPr lang="es-ES" sz="16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388127423"/>
                  </a:ext>
                </a:extLst>
              </a:tr>
              <a:tr h="355889">
                <a:tc>
                  <a:txBody>
                    <a:bodyPr/>
                    <a:lstStyle/>
                    <a:p>
                      <a:pPr indent="-1270" algn="ctr" rtl="0" fontAlgn="t">
                        <a:spcBef>
                          <a:spcPts val="0"/>
                        </a:spcBef>
                        <a:spcAft>
                          <a:spcPts val="0"/>
                        </a:spcAft>
                      </a:pPr>
                      <a:r>
                        <a:rPr lang="es-ES" sz="1400" b="1" i="0" u="none" strike="noStrike" dirty="0">
                          <a:solidFill>
                            <a:srgbClr val="000000"/>
                          </a:solidFill>
                          <a:effectLst/>
                          <a:latin typeface="Arial" panose="020B0604020202020204" pitchFamily="34" charset="0"/>
                          <a:cs typeface="Arial" panose="020B0604020202020204" pitchFamily="34" charset="0"/>
                        </a:rPr>
                        <a:t>Grupo materias</a:t>
                      </a:r>
                      <a:endParaRPr lang="es-ES" sz="1400" b="1"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1" i="0" u="none" strike="noStrike" dirty="0" err="1">
                          <a:solidFill>
                            <a:srgbClr val="000000"/>
                          </a:solidFill>
                          <a:effectLst/>
                          <a:latin typeface="Arial" panose="020B0604020202020204" pitchFamily="34" charset="0"/>
                          <a:cs typeface="Arial" panose="020B0604020202020204" pitchFamily="34" charset="0"/>
                        </a:rPr>
                        <a:t>Nº</a:t>
                      </a:r>
                      <a:r>
                        <a:rPr lang="es-ES" sz="1400" b="1" i="0" u="none" strike="noStrike" dirty="0">
                          <a:solidFill>
                            <a:srgbClr val="000000"/>
                          </a:solidFill>
                          <a:effectLst/>
                          <a:latin typeface="Arial" panose="020B0604020202020204" pitchFamily="34" charset="0"/>
                          <a:cs typeface="Arial" panose="020B0604020202020204" pitchFamily="34" charset="0"/>
                        </a:rPr>
                        <a:t> materias a seleccionar</a:t>
                      </a:r>
                      <a:endParaRPr lang="es-ES" sz="1400" b="1"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1" i="0" u="none" strike="noStrike" dirty="0">
                          <a:solidFill>
                            <a:srgbClr val="000000"/>
                          </a:solidFill>
                          <a:effectLst/>
                          <a:latin typeface="Arial" panose="020B0604020202020204" pitchFamily="34" charset="0"/>
                          <a:cs typeface="Arial" panose="020B0604020202020204" pitchFamily="34" charset="0"/>
                        </a:rPr>
                        <a:t>Materia</a:t>
                      </a:r>
                      <a:endParaRPr lang="es-ES" sz="1400" b="1"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12081146"/>
                  </a:ext>
                </a:extLst>
              </a:tr>
              <a:tr h="355889">
                <a:tc>
                  <a:txBody>
                    <a:bodyPr/>
                    <a:lstStyle/>
                    <a:p>
                      <a:pPr indent="-1270" rtl="0" fontAlgn="ctr">
                        <a:spcBef>
                          <a:spcPts val="0"/>
                        </a:spcBef>
                        <a:spcAft>
                          <a:spcPts val="0"/>
                        </a:spcAft>
                      </a:pPr>
                      <a:r>
                        <a:rPr lang="es-ES" sz="1400" b="0" i="0" u="none" strike="noStrike">
                          <a:solidFill>
                            <a:srgbClr val="000000"/>
                          </a:solidFill>
                          <a:effectLst/>
                          <a:latin typeface="Arial" panose="020B0604020202020204" pitchFamily="34" charset="0"/>
                          <a:cs typeface="Arial" panose="020B0604020202020204" pitchFamily="34" charset="0"/>
                        </a:rPr>
                        <a:t>Idioma</a:t>
                      </a:r>
                      <a:endParaRPr lang="es-ES" sz="140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a:solidFill>
                            <a:srgbClr val="000000"/>
                          </a:solidFill>
                          <a:effectLst/>
                          <a:latin typeface="Arial" panose="020B0604020202020204" pitchFamily="34" charset="0"/>
                          <a:cs typeface="Arial" panose="020B0604020202020204" pitchFamily="34" charset="0"/>
                        </a:rPr>
                        <a:t>Inglés</a:t>
                      </a:r>
                      <a:endParaRPr lang="es-ES" sz="140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95817964"/>
                  </a:ext>
                </a:extLst>
              </a:tr>
              <a:tr h="727596">
                <a:tc>
                  <a:txBody>
                    <a:bodyPr/>
                    <a:lstStyle/>
                    <a:p>
                      <a:pPr indent="-1270" rtl="0" fontAlgn="ctr">
                        <a:spcBef>
                          <a:spcPts val="0"/>
                        </a:spcBef>
                        <a:spcAft>
                          <a:spcPts val="0"/>
                        </a:spcAft>
                      </a:pPr>
                      <a:r>
                        <a:rPr lang="es-ES" sz="1400" b="0" i="0" u="none" strike="noStrike">
                          <a:solidFill>
                            <a:srgbClr val="000000"/>
                          </a:solidFill>
                          <a:effectLst/>
                          <a:latin typeface="Arial" panose="020B0604020202020204" pitchFamily="34" charset="0"/>
                          <a:cs typeface="Arial" panose="020B0604020202020204" pitchFamily="34" charset="0"/>
                        </a:rPr>
                        <a:t>Obligatoria Específica (elegir una)</a:t>
                      </a:r>
                      <a:endParaRPr lang="es-ES" sz="140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Matemáticas Aplicadas a las Ciencias Sociales I</a:t>
                      </a:r>
                      <a:endParaRPr lang="es-ES" sz="1400" dirty="0">
                        <a:effectLst/>
                        <a:latin typeface="Arial" panose="020B0604020202020204" pitchFamily="34" charset="0"/>
                        <a:cs typeface="Arial" panose="020B0604020202020204" pitchFamily="34" charset="0"/>
                      </a:endParaRPr>
                    </a:p>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Latín I</a:t>
                      </a:r>
                      <a:endParaRPr lang="es-ES" sz="14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64987268"/>
                  </a:ext>
                </a:extLst>
              </a:tr>
              <a:tr h="727596">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cs typeface="Arial" panose="020B0604020202020204" pitchFamily="34" charset="0"/>
                        </a:rPr>
                        <a:t>Materia específica de modalidad</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a:solidFill>
                            <a:srgbClr val="000000"/>
                          </a:solidFill>
                          <a:effectLst/>
                          <a:latin typeface="Arial" panose="020B0604020202020204" pitchFamily="34" charset="0"/>
                          <a:cs typeface="Arial" panose="020B0604020202020204" pitchFamily="34" charset="0"/>
                        </a:rPr>
                        <a:t>Economía</a:t>
                      </a:r>
                      <a:endParaRPr lang="es-ES" sz="140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a:solidFill>
                            <a:srgbClr val="000000"/>
                          </a:solidFill>
                          <a:effectLst/>
                          <a:latin typeface="Arial" panose="020B0604020202020204" pitchFamily="34" charset="0"/>
                          <a:cs typeface="Arial" panose="020B0604020202020204" pitchFamily="34" charset="0"/>
                        </a:rPr>
                        <a:t>Griego I</a:t>
                      </a:r>
                      <a:endParaRPr lang="es-ES" sz="140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24965367"/>
                  </a:ext>
                </a:extLst>
              </a:tr>
              <a:tr h="727596">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cs typeface="Arial" panose="020B0604020202020204" pitchFamily="34" charset="0"/>
                        </a:rPr>
                        <a:t>Materia específica de </a:t>
                      </a:r>
                      <a:r>
                        <a:rPr lang="es-ES" sz="1400" b="0" i="0" u="none" strike="noStrike" dirty="0" err="1">
                          <a:solidFill>
                            <a:srgbClr val="000000"/>
                          </a:solidFill>
                          <a:effectLst/>
                          <a:latin typeface="Arial" panose="020B0604020202020204" pitchFamily="34" charset="0"/>
                          <a:cs typeface="Arial" panose="020B0604020202020204" pitchFamily="34" charset="0"/>
                        </a:rPr>
                        <a:t>modlidad</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Historia del Mundo Contemporáneo</a:t>
                      </a:r>
                      <a:endParaRPr lang="es-ES" sz="1400" dirty="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Literatura Universal</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69089183"/>
                  </a:ext>
                </a:extLst>
              </a:tr>
              <a:tr h="1210024">
                <a:tc>
                  <a:txBody>
                    <a:bodyPr/>
                    <a:lstStyle/>
                    <a:p>
                      <a:pPr indent="-1270" rtl="0" fontAlgn="t">
                        <a:spcBef>
                          <a:spcPts val="0"/>
                        </a:spcBef>
                        <a:spcAft>
                          <a:spcPts val="0"/>
                        </a:spcAft>
                      </a:pPr>
                      <a:r>
                        <a:rPr lang="es-ES" sz="1400" dirty="0">
                          <a:effectLst/>
                          <a:latin typeface="Arial" panose="020B0604020202020204" pitchFamily="34" charset="0"/>
                          <a:cs typeface="Arial" panose="020B0604020202020204" pitchFamily="34" charset="0"/>
                        </a:rPr>
                        <a:t/>
                      </a:r>
                      <a:br>
                        <a:rPr lang="es-ES" sz="1400" dirty="0">
                          <a:effectLst/>
                          <a:latin typeface="Arial" panose="020B0604020202020204" pitchFamily="34" charset="0"/>
                          <a:cs typeface="Arial" panose="020B0604020202020204" pitchFamily="34" charset="0"/>
                        </a:rPr>
                      </a:br>
                      <a:r>
                        <a:rPr lang="es-ES" sz="1400" dirty="0">
                          <a:effectLst/>
                          <a:latin typeface="Arial" panose="020B0604020202020204" pitchFamily="34" charset="0"/>
                          <a:cs typeface="Arial" panose="020B0604020202020204" pitchFamily="34" charset="0"/>
                        </a:rPr>
                        <a:t/>
                      </a:r>
                      <a:br>
                        <a:rPr lang="es-ES" sz="1400" dirty="0">
                          <a:effectLst/>
                          <a:latin typeface="Arial" panose="020B0604020202020204" pitchFamily="34" charset="0"/>
                          <a:cs typeface="Arial" panose="020B0604020202020204" pitchFamily="34" charset="0"/>
                        </a:rPr>
                      </a:br>
                      <a:r>
                        <a:rPr lang="es-ES" sz="1400" b="0" i="0" u="none" strike="noStrike" dirty="0">
                          <a:solidFill>
                            <a:srgbClr val="000000"/>
                          </a:solidFill>
                          <a:effectLst/>
                          <a:latin typeface="Arial" panose="020B0604020202020204" pitchFamily="34" charset="0"/>
                          <a:cs typeface="Arial" panose="020B0604020202020204" pitchFamily="34" charset="0"/>
                        </a:rPr>
                        <a:t>Optativa propia de la Comunidad</a:t>
                      </a:r>
                      <a:endParaRPr lang="es-ES" sz="14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a:effectLst/>
                          <a:latin typeface="Arial" panose="020B0604020202020204" pitchFamily="34" charset="0"/>
                          <a:cs typeface="Arial" panose="020B0604020202020204" pitchFamily="34" charset="0"/>
                        </a:rPr>
                        <a:t/>
                      </a:r>
                      <a:br>
                        <a:rPr lang="es-ES" sz="1400">
                          <a:effectLst/>
                          <a:latin typeface="Arial" panose="020B0604020202020204" pitchFamily="34" charset="0"/>
                          <a:cs typeface="Arial" panose="020B0604020202020204" pitchFamily="34" charset="0"/>
                        </a:rPr>
                      </a:br>
                      <a:r>
                        <a:rPr lang="es-ES" sz="1400" b="0" i="0" u="none" strike="noStrike">
                          <a:solidFill>
                            <a:srgbClr val="000000"/>
                          </a:solidFill>
                          <a:effectLst/>
                          <a:latin typeface="Arial" panose="020B0604020202020204" pitchFamily="34" charset="0"/>
                          <a:cs typeface="Arial" panose="020B0604020202020204" pitchFamily="34" charset="0"/>
                        </a:rPr>
                        <a:t>1</a:t>
                      </a:r>
                      <a:endParaRPr lang="es-ES" sz="140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Psicología</a:t>
                      </a:r>
                      <a:endParaRPr lang="es-ES" sz="1400" dirty="0">
                        <a:effectLst/>
                        <a:latin typeface="Arial" panose="020B0604020202020204" pitchFamily="34" charset="0"/>
                        <a:cs typeface="Arial" panose="020B0604020202020204" pitchFamily="34" charset="0"/>
                      </a:endParaRPr>
                    </a:p>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Segundo Lengua Extranjera Francés I</a:t>
                      </a:r>
                      <a:endParaRPr lang="es-ES" sz="1400" dirty="0">
                        <a:effectLst/>
                        <a:latin typeface="Arial" panose="020B0604020202020204" pitchFamily="34" charset="0"/>
                        <a:cs typeface="Arial" panose="020B0604020202020204" pitchFamily="34" charset="0"/>
                      </a:endParaRPr>
                    </a:p>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Lenguaje y Práctica Musical</a:t>
                      </a:r>
                      <a:endParaRPr lang="es-ES" sz="14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35909617"/>
                  </a:ext>
                </a:extLst>
              </a:tr>
            </a:tbl>
          </a:graphicData>
        </a:graphic>
      </p:graphicFrame>
      <p:sp>
        <p:nvSpPr>
          <p:cNvPr id="5" name="Rectangle 1">
            <a:extLst>
              <a:ext uri="{FF2B5EF4-FFF2-40B4-BE49-F238E27FC236}">
                <a16:creationId xmlns:a16="http://schemas.microsoft.com/office/drawing/2014/main" xmlns="" id="{B0CAC06C-B256-4991-B5B2-2ADAA588EC78}"/>
              </a:ext>
            </a:extLst>
          </p:cNvPr>
          <p:cNvSpPr>
            <a:spLocks noChangeArrowheads="1"/>
          </p:cNvSpPr>
          <p:nvPr/>
        </p:nvSpPr>
        <p:spPr bwMode="auto">
          <a:xfrm rot="10800000" flipV="1">
            <a:off x="865094" y="578224"/>
            <a:ext cx="10461812"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 </a:t>
            </a:r>
            <a:endParaRPr kumimoji="0" lang="es-ES" altLang="es-ES" sz="1400" b="0" i="0" u="none" strike="noStrike" cap="none" normalizeH="0" baseline="0" dirty="0">
              <a:ln>
                <a:noFill/>
              </a:ln>
              <a:solidFill>
                <a:schemeClr val="tx1"/>
              </a:solidFill>
              <a:effectLst/>
              <a:latin typeface="Arial Black" panose="020B0A04020102020204" pitchFamily="34" charset="0"/>
            </a:endParaRPr>
          </a:p>
          <a:p>
            <a:pPr algn="just"/>
            <a:r>
              <a:rPr lang="es-ES" sz="1600" b="1" dirty="0"/>
              <a:t>En la solicitud de matrícula aparecen todas las materias juntas pero se debe hacer la selección de materias de acuerdo con el siguiente orden, recordando marcar las mismas que se marcaron en la PRE-MATRÍCULA.</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6" name="Diagrama de flujo: extraer 5">
            <a:extLst>
              <a:ext uri="{FF2B5EF4-FFF2-40B4-BE49-F238E27FC236}">
                <a16:creationId xmlns:a16="http://schemas.microsoft.com/office/drawing/2014/main" xmlns="" id="{D774434B-AABC-4486-A3B3-3768C82BE451}"/>
              </a:ext>
            </a:extLst>
          </p:cNvPr>
          <p:cNvSpPr/>
          <p:nvPr/>
        </p:nvSpPr>
        <p:spPr>
          <a:xfrm rot="5400000">
            <a:off x="1584613" y="836190"/>
            <a:ext cx="155861" cy="19396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55135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xmlns="" id="{98B27954-933C-493A-A776-CFC6A32E34A0}"/>
              </a:ext>
            </a:extLst>
          </p:cNvPr>
          <p:cNvGraphicFramePr>
            <a:graphicFrameLocks noGrp="1"/>
          </p:cNvGraphicFramePr>
          <p:nvPr>
            <p:extLst>
              <p:ext uri="{D42A27DB-BD31-4B8C-83A1-F6EECF244321}">
                <p14:modId xmlns:p14="http://schemas.microsoft.com/office/powerpoint/2010/main" val="2350173909"/>
              </p:ext>
            </p:extLst>
          </p:nvPr>
        </p:nvGraphicFramePr>
        <p:xfrm>
          <a:off x="678873" y="1653171"/>
          <a:ext cx="10428397" cy="4932634"/>
        </p:xfrm>
        <a:graphic>
          <a:graphicData uri="http://schemas.openxmlformats.org/drawingml/2006/table">
            <a:tbl>
              <a:tblPr/>
              <a:tblGrid>
                <a:gridCol w="2785873">
                  <a:extLst>
                    <a:ext uri="{9D8B030D-6E8A-4147-A177-3AD203B41FA5}">
                      <a16:colId xmlns:a16="http://schemas.microsoft.com/office/drawing/2014/main" xmlns="" val="3265137615"/>
                    </a:ext>
                  </a:extLst>
                </a:gridCol>
                <a:gridCol w="2428325">
                  <a:extLst>
                    <a:ext uri="{9D8B030D-6E8A-4147-A177-3AD203B41FA5}">
                      <a16:colId xmlns:a16="http://schemas.microsoft.com/office/drawing/2014/main" xmlns="" val="3369620838"/>
                    </a:ext>
                  </a:extLst>
                </a:gridCol>
                <a:gridCol w="5214199">
                  <a:extLst>
                    <a:ext uri="{9D8B030D-6E8A-4147-A177-3AD203B41FA5}">
                      <a16:colId xmlns:a16="http://schemas.microsoft.com/office/drawing/2014/main" xmlns="" val="2291607766"/>
                    </a:ext>
                  </a:extLst>
                </a:gridCol>
              </a:tblGrid>
              <a:tr h="851066">
                <a:tc gridSpan="3">
                  <a:txBody>
                    <a:bodyPr/>
                    <a:lstStyle/>
                    <a:p>
                      <a:pPr indent="-1905" algn="ctr" rtl="0" fontAlgn="t">
                        <a:spcBef>
                          <a:spcPts val="0"/>
                        </a:spcBef>
                        <a:spcAft>
                          <a:spcPts val="800"/>
                        </a:spcAft>
                      </a:pPr>
                      <a:r>
                        <a:rPr lang="es-ES" sz="1600" b="1" i="0" u="none" strike="noStrike" dirty="0">
                          <a:solidFill>
                            <a:srgbClr val="000000"/>
                          </a:solidFill>
                          <a:effectLst/>
                          <a:latin typeface="Calibri" panose="020F0502020204030204" pitchFamily="34" charset="0"/>
                        </a:rPr>
                        <a:t>      2º BACHILLERATO HUMANIDADES Y CIENCIAS SOCIALES</a:t>
                      </a:r>
                      <a:endParaRPr lang="es-ES" sz="1600" b="1" dirty="0">
                        <a:effectLst/>
                      </a:endParaRPr>
                    </a:p>
                    <a:p>
                      <a:pPr indent="-1905" algn="ctr" rtl="0" fontAlgn="t">
                        <a:spcBef>
                          <a:spcPts val="0"/>
                        </a:spcBef>
                        <a:spcAft>
                          <a:spcPts val="800"/>
                        </a:spcAft>
                      </a:pPr>
                      <a:r>
                        <a:rPr lang="es-ES" sz="1600" b="1" i="0" u="none" strike="noStrike" dirty="0">
                          <a:solidFill>
                            <a:srgbClr val="000000"/>
                          </a:solidFill>
                          <a:effectLst/>
                          <a:latin typeface="Calibri" panose="020F0502020204030204" pitchFamily="34" charset="0"/>
                        </a:rPr>
                        <a:t>Materias Comunes: Historia de España, Lengua Castellanos y Literatura II, Historia de la Filosofía e Inglés.</a:t>
                      </a:r>
                      <a:endParaRPr lang="es-ES" sz="1600" b="1"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931027080"/>
                  </a:ext>
                </a:extLst>
              </a:tr>
              <a:tr h="507089">
                <a:tc>
                  <a:txBody>
                    <a:bodyPr/>
                    <a:lstStyle/>
                    <a:p>
                      <a:pPr indent="-1270" algn="ctr" rtl="0" fontAlgn="t">
                        <a:spcBef>
                          <a:spcPts val="0"/>
                        </a:spcBef>
                        <a:spcAft>
                          <a:spcPts val="0"/>
                        </a:spcAft>
                      </a:pPr>
                      <a:r>
                        <a:rPr lang="es-ES" sz="1200" b="0" i="0" u="none" strike="noStrike" dirty="0">
                          <a:solidFill>
                            <a:srgbClr val="000000"/>
                          </a:solidFill>
                          <a:effectLst/>
                          <a:latin typeface="Arial Black" panose="020B0A04020102020204" pitchFamily="34" charset="0"/>
                        </a:rPr>
                        <a:t>Grupo materias</a:t>
                      </a:r>
                      <a:endParaRPr lang="es-ES" sz="1200" dirty="0">
                        <a:effectLst/>
                        <a:latin typeface="Arial Black" panose="020B0A040201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200" b="0" i="0" u="none" strike="noStrike" dirty="0" err="1">
                          <a:solidFill>
                            <a:srgbClr val="000000"/>
                          </a:solidFill>
                          <a:effectLst/>
                          <a:latin typeface="Arial Black" panose="020B0A04020102020204" pitchFamily="34" charset="0"/>
                        </a:rPr>
                        <a:t>Nº</a:t>
                      </a:r>
                      <a:r>
                        <a:rPr lang="es-ES" sz="1200" b="0" i="0" u="none" strike="noStrike" dirty="0">
                          <a:solidFill>
                            <a:srgbClr val="000000"/>
                          </a:solidFill>
                          <a:effectLst/>
                          <a:latin typeface="Arial Black" panose="020B0A04020102020204" pitchFamily="34" charset="0"/>
                        </a:rPr>
                        <a:t> materias a seleccionar</a:t>
                      </a:r>
                      <a:endParaRPr lang="es-ES" sz="1200" dirty="0">
                        <a:effectLst/>
                        <a:latin typeface="Arial Black" panose="020B0A040201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200" b="0" i="0" u="none" strike="noStrike" dirty="0">
                          <a:solidFill>
                            <a:srgbClr val="000000"/>
                          </a:solidFill>
                          <a:effectLst/>
                          <a:latin typeface="Arial Black" panose="020B0A04020102020204" pitchFamily="34" charset="0"/>
                        </a:rPr>
                        <a:t>Materia</a:t>
                      </a:r>
                      <a:endParaRPr lang="es-ES" sz="1200" dirty="0">
                        <a:effectLst/>
                        <a:latin typeface="Arial Black" panose="020B0A040201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99661235"/>
                  </a:ext>
                </a:extLst>
              </a:tr>
              <a:tr h="711801">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rPr>
                        <a:t>Obligatoria</a:t>
                      </a:r>
                      <a:endParaRPr lang="es-ES"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rPr>
                        <a:t>1</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rPr>
                        <a:t>Matemáticas Aplicadas a las Ciencias Sociales</a:t>
                      </a:r>
                      <a:endParaRPr lang="es-ES" sz="1400" dirty="0">
                        <a:effectLst/>
                      </a:endParaRPr>
                    </a:p>
                    <a:p>
                      <a:pPr indent="-1270" rtl="0" fontAlgn="t">
                        <a:spcBef>
                          <a:spcPts val="0"/>
                        </a:spcBef>
                        <a:spcAft>
                          <a:spcPts val="800"/>
                        </a:spcAft>
                      </a:pPr>
                      <a:r>
                        <a:rPr lang="es-ES" sz="1400" b="0" i="0" u="none" strike="noStrike" dirty="0" err="1">
                          <a:solidFill>
                            <a:srgbClr val="000000"/>
                          </a:solidFill>
                          <a:effectLst/>
                          <a:latin typeface="Arial" panose="020B0604020202020204" pitchFamily="34" charset="0"/>
                        </a:rPr>
                        <a:t>Latin</a:t>
                      </a:r>
                      <a:r>
                        <a:rPr lang="es-ES" sz="1400" b="0" i="0" u="none" strike="noStrike" dirty="0">
                          <a:solidFill>
                            <a:srgbClr val="000000"/>
                          </a:solidFill>
                          <a:effectLst/>
                          <a:latin typeface="Arial" panose="020B0604020202020204" pitchFamily="34" charset="0"/>
                        </a:rPr>
                        <a:t> II</a:t>
                      </a:r>
                      <a:endParaRPr lang="es-ES" sz="14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18939275"/>
                  </a:ext>
                </a:extLst>
              </a:tr>
              <a:tr h="711801">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Materia específica de modalidad</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rPr>
                        <a:t>1</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Historia del Arte</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Empresa y diseño de modelos de negocio</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75180446"/>
                  </a:ext>
                </a:extLst>
              </a:tr>
              <a:tr h="711801">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Materia específica de modalidad</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rPr>
                        <a:t>1</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Griego II</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Geografía</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58941372"/>
                  </a:ext>
                </a:extLst>
              </a:tr>
              <a:tr h="1439076">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Optativa propia de la comunidad</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rPr>
                        <a:t>1</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Francés</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Fundamentos de Administración y Gestión</a:t>
                      </a:r>
                      <a:endParaRPr lang="es-ES" sz="1400" dirty="0">
                        <a:effectLst/>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rPr>
                        <a:t>Historia de la música y la danza</a:t>
                      </a:r>
                      <a:endParaRPr lang="es-ES" sz="1400" dirty="0">
                        <a:effectLst/>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3155081"/>
                  </a:ext>
                </a:extLst>
              </a:tr>
            </a:tbl>
          </a:graphicData>
        </a:graphic>
      </p:graphicFrame>
      <p:sp>
        <p:nvSpPr>
          <p:cNvPr id="3" name="Rectangle 1">
            <a:extLst>
              <a:ext uri="{FF2B5EF4-FFF2-40B4-BE49-F238E27FC236}">
                <a16:creationId xmlns:a16="http://schemas.microsoft.com/office/drawing/2014/main" xmlns="" id="{9AEC09D6-0CA4-420B-9801-00FAD8EA983A}"/>
              </a:ext>
            </a:extLst>
          </p:cNvPr>
          <p:cNvSpPr>
            <a:spLocks noChangeArrowheads="1"/>
          </p:cNvSpPr>
          <p:nvPr/>
        </p:nvSpPr>
        <p:spPr bwMode="auto">
          <a:xfrm rot="10800000" flipV="1">
            <a:off x="678873" y="540239"/>
            <a:ext cx="1042839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a:t>
            </a:r>
          </a:p>
          <a:p>
            <a:r>
              <a:rPr lang="es-ES" sz="1600" b="1" dirty="0">
                <a:latin typeface="+mn-lt"/>
                <a:cs typeface="Arial" panose="020B0604020202020204" pitchFamily="34" charset="0"/>
              </a:rPr>
              <a:t>En la solicitud de matrícula aparecen todas las materias juntas pero se debe hacer la selección de materias de acuerdo con el siguiente orden, recordando marcar las mismas que se marcaron en la PRE-MATRÍCULA.</a:t>
            </a:r>
            <a:r>
              <a:rPr kumimoji="0" lang="es-ES" altLang="es-ES" sz="1600" b="0" i="0" u="none" strike="noStrike" cap="none" normalizeH="0" baseline="0" dirty="0">
                <a:ln>
                  <a:noFill/>
                </a:ln>
                <a:solidFill>
                  <a:srgbClr val="000000"/>
                </a:solidFill>
                <a:effectLst/>
                <a:latin typeface="+mn-lt"/>
                <a:cs typeface="Times New Roman" panose="02020603050405020304" pitchFamily="18" charset="0"/>
              </a:rPr>
              <a:t> </a:t>
            </a:r>
            <a:r>
              <a:rPr lang="es-ES" sz="1600" b="0" dirty="0">
                <a:effectLst/>
                <a:latin typeface="+mn-lt"/>
              </a:rPr>
              <a:t> </a:t>
            </a:r>
            <a:endParaRPr kumimoji="0" lang="es-ES" altLang="es-ES" sz="16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4" name="Diagrama de flujo: extraer 3">
            <a:extLst>
              <a:ext uri="{FF2B5EF4-FFF2-40B4-BE49-F238E27FC236}">
                <a16:creationId xmlns:a16="http://schemas.microsoft.com/office/drawing/2014/main" xmlns="" id="{6082DC2F-40D2-45A4-A739-7B4B3B0CB324}"/>
              </a:ext>
            </a:extLst>
          </p:cNvPr>
          <p:cNvSpPr/>
          <p:nvPr/>
        </p:nvSpPr>
        <p:spPr>
          <a:xfrm rot="5400000">
            <a:off x="1300408" y="669508"/>
            <a:ext cx="198859" cy="33356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xmlns="" id="{287A8A78-594C-4FDA-AC57-D27F8F07F7C2}"/>
              </a:ext>
            </a:extLst>
          </p:cNvPr>
          <p:cNvSpPr txBox="1"/>
          <p:nvPr/>
        </p:nvSpPr>
        <p:spPr>
          <a:xfrm>
            <a:off x="2651636" y="168761"/>
            <a:ext cx="7370618" cy="646331"/>
          </a:xfrm>
          <a:prstGeom prst="rect">
            <a:avLst/>
          </a:prstGeom>
          <a:noFill/>
        </p:spPr>
        <p:txBody>
          <a:bodyPr wrap="square" rtlCol="0">
            <a:spAutoFit/>
          </a:bodyPr>
          <a:lstStyle/>
          <a:p>
            <a:r>
              <a:rPr lang="es-ES" sz="1800" b="1" dirty="0">
                <a:solidFill>
                  <a:srgbClr val="FF0000"/>
                </a:solidFill>
              </a:rPr>
              <a:t>MATRÍCULA 2º BACHILLERATO HUMANIDADES  Y CIENCIAS SOCIALES</a:t>
            </a:r>
          </a:p>
          <a:p>
            <a:endParaRPr lang="es-ES" dirty="0"/>
          </a:p>
        </p:txBody>
      </p:sp>
    </p:spTree>
    <p:extLst>
      <p:ext uri="{BB962C8B-B14F-4D97-AF65-F5344CB8AC3E}">
        <p14:creationId xmlns:p14="http://schemas.microsoft.com/office/powerpoint/2010/main" val="57702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4898AF7-170A-4CFA-83A5-721179F16E73}"/>
              </a:ext>
            </a:extLst>
          </p:cNvPr>
          <p:cNvSpPr txBox="1"/>
          <p:nvPr/>
        </p:nvSpPr>
        <p:spPr>
          <a:xfrm>
            <a:off x="1035424" y="655140"/>
            <a:ext cx="10192870" cy="1231106"/>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 </a:t>
            </a:r>
            <a:r>
              <a:rPr lang="es-ES" sz="1400" b="0" dirty="0">
                <a:effectLst/>
                <a:latin typeface="Arial Black" panose="020B0A04020102020204" pitchFamily="34" charset="0"/>
              </a:rPr>
              <a:t> </a:t>
            </a:r>
          </a:p>
          <a:p>
            <a:pPr algn="just" eaLnBrk="0" fontAlgn="base" hangingPunct="0">
              <a:spcBef>
                <a:spcPct val="0"/>
              </a:spcBef>
              <a:spcAft>
                <a:spcPct val="0"/>
              </a:spcAft>
            </a:pPr>
            <a:r>
              <a:rPr lang="es-ES" sz="1600" b="1" dirty="0">
                <a:cs typeface="Arial" panose="020B0604020202020204" pitchFamily="34" charset="0"/>
              </a:rPr>
              <a:t>En la solicitud de matrícula aparecen todas las materias juntas pero se debe hacer la selección de materias de acuerdo con el siguiente orden, recordando marcar las mismas que se marcaron en la PRE-MATRÍCULA.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altLang="es-ES" sz="1400" b="0" i="0" u="none" strike="noStrike" cap="none" normalizeH="0" baseline="0" dirty="0">
              <a:ln>
                <a:noFill/>
              </a:ln>
              <a:solidFill>
                <a:schemeClr val="tx1"/>
              </a:solidFill>
              <a:effectLst/>
              <a:latin typeface="Arial Black" panose="020B0A04020102020204" pitchFamily="34" charset="0"/>
            </a:endParaRPr>
          </a:p>
        </p:txBody>
      </p:sp>
      <p:sp>
        <p:nvSpPr>
          <p:cNvPr id="4" name="Diagrama de flujo: extraer 3">
            <a:extLst>
              <a:ext uri="{FF2B5EF4-FFF2-40B4-BE49-F238E27FC236}">
                <a16:creationId xmlns:a16="http://schemas.microsoft.com/office/drawing/2014/main" xmlns="" id="{C4FACCB1-C28E-4D1D-8FF5-07616A5AB652}"/>
              </a:ext>
            </a:extLst>
          </p:cNvPr>
          <p:cNvSpPr/>
          <p:nvPr/>
        </p:nvSpPr>
        <p:spPr>
          <a:xfrm rot="5400000">
            <a:off x="2509604" y="911253"/>
            <a:ext cx="247149" cy="258143"/>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5" name="Tabla 4">
            <a:extLst>
              <a:ext uri="{FF2B5EF4-FFF2-40B4-BE49-F238E27FC236}">
                <a16:creationId xmlns:a16="http://schemas.microsoft.com/office/drawing/2014/main" xmlns="" id="{C2456ED7-2029-431E-8616-9C2A40ED4469}"/>
              </a:ext>
            </a:extLst>
          </p:cNvPr>
          <p:cNvGraphicFramePr>
            <a:graphicFrameLocks noGrp="1"/>
          </p:cNvGraphicFramePr>
          <p:nvPr>
            <p:extLst>
              <p:ext uri="{D42A27DB-BD31-4B8C-83A1-F6EECF244321}">
                <p14:modId xmlns:p14="http://schemas.microsoft.com/office/powerpoint/2010/main" val="652834489"/>
              </p:ext>
            </p:extLst>
          </p:nvPr>
        </p:nvGraphicFramePr>
        <p:xfrm>
          <a:off x="1035424" y="1593671"/>
          <a:ext cx="10354236" cy="4746984"/>
        </p:xfrm>
        <a:graphic>
          <a:graphicData uri="http://schemas.openxmlformats.org/drawingml/2006/table">
            <a:tbl>
              <a:tblPr/>
              <a:tblGrid>
                <a:gridCol w="2766060">
                  <a:extLst>
                    <a:ext uri="{9D8B030D-6E8A-4147-A177-3AD203B41FA5}">
                      <a16:colId xmlns:a16="http://schemas.microsoft.com/office/drawing/2014/main" xmlns="" val="1589612704"/>
                    </a:ext>
                  </a:extLst>
                </a:gridCol>
                <a:gridCol w="2411058">
                  <a:extLst>
                    <a:ext uri="{9D8B030D-6E8A-4147-A177-3AD203B41FA5}">
                      <a16:colId xmlns:a16="http://schemas.microsoft.com/office/drawing/2014/main" xmlns="" val="3076999617"/>
                    </a:ext>
                  </a:extLst>
                </a:gridCol>
                <a:gridCol w="5177118">
                  <a:extLst>
                    <a:ext uri="{9D8B030D-6E8A-4147-A177-3AD203B41FA5}">
                      <a16:colId xmlns:a16="http://schemas.microsoft.com/office/drawing/2014/main" xmlns="" val="878227911"/>
                    </a:ext>
                  </a:extLst>
                </a:gridCol>
              </a:tblGrid>
              <a:tr h="846302">
                <a:tc gridSpan="3">
                  <a:txBody>
                    <a:bodyPr/>
                    <a:lstStyle/>
                    <a:p>
                      <a:pPr indent="-1905" algn="ctr" rtl="0" fontAlgn="t">
                        <a:spcBef>
                          <a:spcPts val="0"/>
                        </a:spcBef>
                        <a:spcAft>
                          <a:spcPts val="800"/>
                        </a:spcAft>
                      </a:pPr>
                      <a:r>
                        <a:rPr lang="es-ES" sz="1600" b="1" i="0" u="none" strike="noStrike" dirty="0">
                          <a:solidFill>
                            <a:srgbClr val="000000"/>
                          </a:solidFill>
                          <a:effectLst/>
                          <a:latin typeface="+mn-lt"/>
                        </a:rPr>
                        <a:t>      2º BACHILLERATO CIENCIAS Y TECNOLOGÍA</a:t>
                      </a:r>
                    </a:p>
                    <a:p>
                      <a:pPr indent="-1905" algn="ctr" rtl="0" fontAlgn="t">
                        <a:spcBef>
                          <a:spcPts val="0"/>
                        </a:spcBef>
                        <a:spcAft>
                          <a:spcPts val="800"/>
                        </a:spcAft>
                      </a:pPr>
                      <a:r>
                        <a:rPr lang="es-ES" sz="1600" b="1" i="0" u="none" strike="noStrike" dirty="0">
                          <a:solidFill>
                            <a:srgbClr val="000000"/>
                          </a:solidFill>
                          <a:effectLst/>
                          <a:latin typeface="+mn-lt"/>
                        </a:rPr>
                        <a:t>Materias comunes: Historia de España, Historia de la Filosofía, Lengua Castellana y Literatura II e Inglés</a:t>
                      </a:r>
                      <a:endParaRPr lang="es-ES" sz="1600" dirty="0">
                        <a:effectLst/>
                        <a:latin typeface="+mn-l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400126395"/>
                  </a:ext>
                </a:extLst>
              </a:tr>
              <a:tr h="346214">
                <a:tc>
                  <a:txBody>
                    <a:bodyPr/>
                    <a:lstStyle/>
                    <a:p>
                      <a:pPr indent="-1270" algn="ctr" rtl="0" fontAlgn="t">
                        <a:spcBef>
                          <a:spcPts val="0"/>
                        </a:spcBef>
                        <a:spcAft>
                          <a:spcPts val="0"/>
                        </a:spcAft>
                      </a:pPr>
                      <a:r>
                        <a:rPr lang="es-ES" sz="1400" b="0" i="0" u="none" strike="noStrike" dirty="0">
                          <a:solidFill>
                            <a:srgbClr val="000000"/>
                          </a:solidFill>
                          <a:effectLst/>
                          <a:latin typeface="Arial" panose="020B0604020202020204" pitchFamily="34" charset="0"/>
                          <a:cs typeface="Arial" panose="020B0604020202020204" pitchFamily="34" charset="0"/>
                        </a:rPr>
                        <a:t>Grupo materias</a:t>
                      </a:r>
                      <a:endParaRPr lang="es-ES" sz="14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0" i="0" u="none" strike="noStrike" dirty="0" err="1">
                          <a:solidFill>
                            <a:srgbClr val="000000"/>
                          </a:solidFill>
                          <a:effectLst/>
                          <a:latin typeface="Arial" panose="020B0604020202020204" pitchFamily="34" charset="0"/>
                          <a:cs typeface="Arial" panose="020B0604020202020204" pitchFamily="34" charset="0"/>
                        </a:rPr>
                        <a:t>Nº</a:t>
                      </a:r>
                      <a:r>
                        <a:rPr lang="es-ES" sz="1400" b="0" i="0" u="none" strike="noStrike" dirty="0">
                          <a:solidFill>
                            <a:srgbClr val="000000"/>
                          </a:solidFill>
                          <a:effectLst/>
                          <a:latin typeface="Arial" panose="020B0604020202020204" pitchFamily="34" charset="0"/>
                          <a:cs typeface="Arial" panose="020B0604020202020204" pitchFamily="34" charset="0"/>
                        </a:rPr>
                        <a:t> materias a seleccionar</a:t>
                      </a:r>
                      <a:endParaRPr lang="es-ES" sz="14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0" i="0" u="none" strike="noStrike">
                          <a:solidFill>
                            <a:srgbClr val="000000"/>
                          </a:solidFill>
                          <a:effectLst/>
                          <a:latin typeface="Arial" panose="020B0604020202020204" pitchFamily="34" charset="0"/>
                          <a:cs typeface="Arial" panose="020B0604020202020204" pitchFamily="34" charset="0"/>
                        </a:rPr>
                        <a:t>Materia</a:t>
                      </a:r>
                      <a:endParaRPr lang="es-ES" sz="140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7110089"/>
                  </a:ext>
                </a:extLst>
              </a:tr>
              <a:tr h="346214">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Obligatoria</a:t>
                      </a:r>
                      <a:endParaRPr lang="es-ES" sz="14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Matemáticas II</a:t>
                      </a:r>
                      <a:endParaRPr lang="es-ES" sz="1400" dirty="0">
                        <a:effectLst/>
                        <a:latin typeface="Arial" panose="020B0604020202020204" pitchFamily="34" charset="0"/>
                        <a:cs typeface="Arial" panose="020B0604020202020204" pitchFamily="34"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06825593"/>
                  </a:ext>
                </a:extLst>
              </a:tr>
              <a:tr h="707816">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Seleccionar 1 materia específica de modalidad</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Biología</a:t>
                      </a:r>
                      <a:endParaRPr lang="es-ES" sz="1400" dirty="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Dibujo Técnico II</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9421687"/>
                  </a:ext>
                </a:extLst>
              </a:tr>
              <a:tr h="707816">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Seleccionar 1 materia específica de modalidad</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Tecnología e Ingeniería II</a:t>
                      </a:r>
                      <a:endParaRPr lang="es-ES" sz="1400" dirty="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Química</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24338028"/>
                  </a:ext>
                </a:extLst>
              </a:tr>
              <a:tr h="1792622">
                <a:tc>
                  <a:txBody>
                    <a:bodyPr/>
                    <a:lstStyle/>
                    <a:p>
                      <a:pPr indent="-1270" rtl="0" fontAlgn="ctr">
                        <a:spcBef>
                          <a:spcPts val="0"/>
                        </a:spcBef>
                        <a:spcAft>
                          <a:spcPts val="0"/>
                        </a:spcAft>
                      </a:pPr>
                      <a:r>
                        <a:rPr lang="es-ES" sz="1400" b="0" i="0" u="none" strike="noStrike" dirty="0">
                          <a:solidFill>
                            <a:srgbClr val="000000"/>
                          </a:solidFill>
                          <a:effectLst/>
                          <a:latin typeface="Arial" panose="020B0604020202020204" pitchFamily="34" charset="0"/>
                        </a:rPr>
                        <a:t>Seleccionar 1 materia optativa de la comunidad</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1</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Física</a:t>
                      </a:r>
                      <a:endParaRPr lang="es-ES" sz="1400" dirty="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Geología y Ciencias Ambientales</a:t>
                      </a:r>
                      <a:endParaRPr lang="es-ES" sz="1400" dirty="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Segunda Lengua Extranjera Francés II</a:t>
                      </a:r>
                      <a:endParaRPr lang="es-ES" sz="1400" dirty="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Investigación y desarrollo científico</a:t>
                      </a:r>
                      <a:endParaRPr lang="es-ES" sz="1400" dirty="0">
                        <a:effectLst/>
                        <a:latin typeface="Arial" panose="020B0604020202020204" pitchFamily="34" charset="0"/>
                        <a:cs typeface="Arial" panose="020B0604020202020204" pitchFamily="34" charset="0"/>
                      </a:endParaRPr>
                    </a:p>
                    <a:p>
                      <a:pPr indent="-1270" rtl="0" fontAlgn="ctr">
                        <a:spcBef>
                          <a:spcPts val="0"/>
                        </a:spcBef>
                        <a:spcAft>
                          <a:spcPts val="800"/>
                        </a:spcAft>
                      </a:pPr>
                      <a:r>
                        <a:rPr lang="es-ES" sz="1400" b="0" i="0" u="none" strike="noStrike" dirty="0">
                          <a:solidFill>
                            <a:srgbClr val="000000"/>
                          </a:solidFill>
                          <a:effectLst/>
                          <a:latin typeface="Arial" panose="020B0604020202020204" pitchFamily="34" charset="0"/>
                          <a:cs typeface="Arial" panose="020B0604020202020204" pitchFamily="34" charset="0"/>
                        </a:rPr>
                        <a:t>Creación de contenidos Artísticos y Audiovisuales </a:t>
                      </a:r>
                      <a:endParaRPr lang="es-ES" sz="1400" dirty="0">
                        <a:effectLst/>
                        <a:latin typeface="Arial" panose="020B0604020202020204" pitchFamily="34" charset="0"/>
                        <a:cs typeface="Arial" panose="020B0604020202020204" pitchFamily="34" charset="0"/>
                      </a:endParaRPr>
                    </a:p>
                  </a:txBody>
                  <a:tcPr marL="73025" marR="730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04307031"/>
                  </a:ext>
                </a:extLst>
              </a:tr>
            </a:tbl>
          </a:graphicData>
        </a:graphic>
      </p:graphicFrame>
      <p:sp>
        <p:nvSpPr>
          <p:cNvPr id="6" name="Rectangle 1">
            <a:extLst>
              <a:ext uri="{FF2B5EF4-FFF2-40B4-BE49-F238E27FC236}">
                <a16:creationId xmlns:a16="http://schemas.microsoft.com/office/drawing/2014/main" xmlns="" id="{BF9D4CEE-1921-4D83-B2E5-AABE1D093F50}"/>
              </a:ext>
            </a:extLst>
          </p:cNvPr>
          <p:cNvSpPr>
            <a:spLocks noChangeArrowheads="1"/>
          </p:cNvSpPr>
          <p:nvPr/>
        </p:nvSpPr>
        <p:spPr bwMode="auto">
          <a:xfrm>
            <a:off x="2762250" y="24336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CuadroTexto 1">
            <a:extLst>
              <a:ext uri="{FF2B5EF4-FFF2-40B4-BE49-F238E27FC236}">
                <a16:creationId xmlns:a16="http://schemas.microsoft.com/office/drawing/2014/main" xmlns="" id="{CFFF11FC-D07A-4803-A077-9FCC673D6B0C}"/>
              </a:ext>
            </a:extLst>
          </p:cNvPr>
          <p:cNvSpPr txBox="1"/>
          <p:nvPr/>
        </p:nvSpPr>
        <p:spPr>
          <a:xfrm>
            <a:off x="1427018" y="292774"/>
            <a:ext cx="9282546" cy="646331"/>
          </a:xfrm>
          <a:prstGeom prst="rect">
            <a:avLst/>
          </a:prstGeom>
          <a:noFill/>
        </p:spPr>
        <p:txBody>
          <a:bodyPr wrap="square" rtlCol="0">
            <a:spAutoFit/>
          </a:bodyPr>
          <a:lstStyle/>
          <a:p>
            <a:pPr algn="ctr"/>
            <a:r>
              <a:rPr lang="es-ES" sz="1800" b="1" dirty="0">
                <a:solidFill>
                  <a:srgbClr val="FF0000"/>
                </a:solidFill>
              </a:rPr>
              <a:t>MATRÍCULA 2º BACHILLERATO CIENCIAS  Y TECNOLOGÍA</a:t>
            </a:r>
          </a:p>
          <a:p>
            <a:endParaRPr lang="es-ES" dirty="0"/>
          </a:p>
        </p:txBody>
      </p:sp>
    </p:spTree>
    <p:extLst>
      <p:ext uri="{BB962C8B-B14F-4D97-AF65-F5344CB8AC3E}">
        <p14:creationId xmlns:p14="http://schemas.microsoft.com/office/powerpoint/2010/main" val="2946424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50794" y="1069438"/>
            <a:ext cx="10690411" cy="4882685"/>
            <a:chOff x="396125" y="1296161"/>
            <a:chExt cx="10103485" cy="5249545"/>
          </a:xfrm>
        </p:grpSpPr>
        <p:pic>
          <p:nvPicPr>
            <p:cNvPr id="3" name="object 3"/>
            <p:cNvPicPr/>
            <p:nvPr/>
          </p:nvPicPr>
          <p:blipFill>
            <a:blip r:embed="rId2" cstate="print"/>
            <a:stretch>
              <a:fillRect/>
            </a:stretch>
          </p:blipFill>
          <p:spPr>
            <a:xfrm>
              <a:off x="396125" y="1554480"/>
              <a:ext cx="9762743" cy="4991100"/>
            </a:xfrm>
            <a:prstGeom prst="rect">
              <a:avLst/>
            </a:prstGeom>
          </p:spPr>
        </p:pic>
        <p:pic>
          <p:nvPicPr>
            <p:cNvPr id="4" name="object 4"/>
            <p:cNvPicPr/>
            <p:nvPr/>
          </p:nvPicPr>
          <p:blipFill>
            <a:blip r:embed="rId3" cstate="print"/>
            <a:stretch>
              <a:fillRect/>
            </a:stretch>
          </p:blipFill>
          <p:spPr>
            <a:xfrm>
              <a:off x="9065387" y="1296161"/>
              <a:ext cx="1261872" cy="861060"/>
            </a:xfrm>
            <a:prstGeom prst="rect">
              <a:avLst/>
            </a:prstGeom>
          </p:spPr>
        </p:pic>
        <p:pic>
          <p:nvPicPr>
            <p:cNvPr id="5" name="object 5"/>
            <p:cNvPicPr/>
            <p:nvPr/>
          </p:nvPicPr>
          <p:blipFill>
            <a:blip r:embed="rId4" cstate="print"/>
            <a:stretch>
              <a:fillRect/>
            </a:stretch>
          </p:blipFill>
          <p:spPr>
            <a:xfrm>
              <a:off x="9870071" y="1711452"/>
              <a:ext cx="569213" cy="356615"/>
            </a:xfrm>
            <a:prstGeom prst="rect">
              <a:avLst/>
            </a:prstGeom>
          </p:spPr>
        </p:pic>
        <p:sp>
          <p:nvSpPr>
            <p:cNvPr id="6" name="object 6"/>
            <p:cNvSpPr/>
            <p:nvPr/>
          </p:nvSpPr>
          <p:spPr>
            <a:xfrm>
              <a:off x="8566276" y="2025395"/>
              <a:ext cx="1927860" cy="2512060"/>
            </a:xfrm>
            <a:custGeom>
              <a:avLst/>
              <a:gdLst/>
              <a:ahLst/>
              <a:cxnLst/>
              <a:rect l="l" t="t" r="r" b="b"/>
              <a:pathLst>
                <a:path w="1927859" h="2512060">
                  <a:moveTo>
                    <a:pt x="1927860" y="2511551"/>
                  </a:moveTo>
                  <a:lnTo>
                    <a:pt x="1927860" y="1575053"/>
                  </a:lnTo>
                  <a:lnTo>
                    <a:pt x="1606296" y="1575053"/>
                  </a:lnTo>
                  <a:lnTo>
                    <a:pt x="1422653" y="0"/>
                  </a:lnTo>
                  <a:lnTo>
                    <a:pt x="1124712" y="1575053"/>
                  </a:lnTo>
                  <a:lnTo>
                    <a:pt x="0" y="1575053"/>
                  </a:lnTo>
                  <a:lnTo>
                    <a:pt x="0" y="2511552"/>
                  </a:lnTo>
                  <a:lnTo>
                    <a:pt x="1927860" y="2511551"/>
                  </a:lnTo>
                  <a:close/>
                </a:path>
              </a:pathLst>
            </a:custGeom>
            <a:solidFill>
              <a:srgbClr val="1CADE4"/>
            </a:solidFill>
          </p:spPr>
          <p:txBody>
            <a:bodyPr wrap="square" lIns="0" tIns="0" rIns="0" bIns="0" rtlCol="0"/>
            <a:lstStyle/>
            <a:p>
              <a:endParaRPr sz="1632"/>
            </a:p>
          </p:txBody>
        </p:sp>
        <p:sp>
          <p:nvSpPr>
            <p:cNvPr id="7" name="object 7"/>
            <p:cNvSpPr/>
            <p:nvPr/>
          </p:nvSpPr>
          <p:spPr>
            <a:xfrm>
              <a:off x="8560194" y="2019300"/>
              <a:ext cx="1939289" cy="2523490"/>
            </a:xfrm>
            <a:custGeom>
              <a:avLst/>
              <a:gdLst/>
              <a:ahLst/>
              <a:cxnLst/>
              <a:rect l="l" t="t" r="r" b="b"/>
              <a:pathLst>
                <a:path w="1939290" h="2523490">
                  <a:moveTo>
                    <a:pt x="1125579" y="1575054"/>
                  </a:moveTo>
                  <a:lnTo>
                    <a:pt x="2285" y="1575054"/>
                  </a:lnTo>
                  <a:lnTo>
                    <a:pt x="0" y="1578102"/>
                  </a:lnTo>
                  <a:lnTo>
                    <a:pt x="0" y="2520696"/>
                  </a:lnTo>
                  <a:lnTo>
                    <a:pt x="2286" y="2522982"/>
                  </a:lnTo>
                  <a:lnTo>
                    <a:pt x="6095" y="2522982"/>
                  </a:lnTo>
                  <a:lnTo>
                    <a:pt x="6096" y="1586484"/>
                  </a:lnTo>
                  <a:lnTo>
                    <a:pt x="11429" y="1581150"/>
                  </a:lnTo>
                  <a:lnTo>
                    <a:pt x="11429" y="1586484"/>
                  </a:lnTo>
                  <a:lnTo>
                    <a:pt x="1124712" y="1586483"/>
                  </a:lnTo>
                  <a:lnTo>
                    <a:pt x="1124712" y="1579626"/>
                  </a:lnTo>
                  <a:lnTo>
                    <a:pt x="1125579" y="1575054"/>
                  </a:lnTo>
                  <a:close/>
                </a:path>
                <a:path w="1939290" h="2523490">
                  <a:moveTo>
                    <a:pt x="11429" y="1586484"/>
                  </a:moveTo>
                  <a:lnTo>
                    <a:pt x="11429" y="1581150"/>
                  </a:lnTo>
                  <a:lnTo>
                    <a:pt x="6096" y="1586484"/>
                  </a:lnTo>
                  <a:lnTo>
                    <a:pt x="11429" y="1586484"/>
                  </a:lnTo>
                  <a:close/>
                </a:path>
                <a:path w="1939290" h="2523490">
                  <a:moveTo>
                    <a:pt x="11429" y="2511552"/>
                  </a:moveTo>
                  <a:lnTo>
                    <a:pt x="11429" y="1586484"/>
                  </a:lnTo>
                  <a:lnTo>
                    <a:pt x="6096" y="1586484"/>
                  </a:lnTo>
                  <a:lnTo>
                    <a:pt x="6096" y="2511552"/>
                  </a:lnTo>
                  <a:lnTo>
                    <a:pt x="11429" y="2511552"/>
                  </a:lnTo>
                  <a:close/>
                </a:path>
                <a:path w="1939290" h="2523490">
                  <a:moveTo>
                    <a:pt x="1933956" y="2511552"/>
                  </a:moveTo>
                  <a:lnTo>
                    <a:pt x="6096" y="2511552"/>
                  </a:lnTo>
                  <a:lnTo>
                    <a:pt x="11429" y="2517647"/>
                  </a:lnTo>
                  <a:lnTo>
                    <a:pt x="11430" y="2522982"/>
                  </a:lnTo>
                  <a:lnTo>
                    <a:pt x="1928622" y="2522981"/>
                  </a:lnTo>
                  <a:lnTo>
                    <a:pt x="1928622" y="2517647"/>
                  </a:lnTo>
                  <a:lnTo>
                    <a:pt x="1933956" y="2511552"/>
                  </a:lnTo>
                  <a:close/>
                </a:path>
                <a:path w="1939290" h="2523490">
                  <a:moveTo>
                    <a:pt x="11430" y="2522982"/>
                  </a:moveTo>
                  <a:lnTo>
                    <a:pt x="11429" y="2517647"/>
                  </a:lnTo>
                  <a:lnTo>
                    <a:pt x="6096" y="2511552"/>
                  </a:lnTo>
                  <a:lnTo>
                    <a:pt x="6095" y="2522982"/>
                  </a:lnTo>
                  <a:lnTo>
                    <a:pt x="11430" y="2522982"/>
                  </a:lnTo>
                  <a:close/>
                </a:path>
                <a:path w="1939290" h="2523490">
                  <a:moveTo>
                    <a:pt x="1130808" y="1575054"/>
                  </a:moveTo>
                  <a:lnTo>
                    <a:pt x="1125579" y="1575054"/>
                  </a:lnTo>
                  <a:lnTo>
                    <a:pt x="1124712" y="1579626"/>
                  </a:lnTo>
                  <a:lnTo>
                    <a:pt x="1130808" y="1575054"/>
                  </a:lnTo>
                  <a:close/>
                </a:path>
                <a:path w="1939290" h="2523490">
                  <a:moveTo>
                    <a:pt x="1130808" y="1586483"/>
                  </a:moveTo>
                  <a:lnTo>
                    <a:pt x="1130808" y="1575054"/>
                  </a:lnTo>
                  <a:lnTo>
                    <a:pt x="1124712" y="1579626"/>
                  </a:lnTo>
                  <a:lnTo>
                    <a:pt x="1124712" y="1586483"/>
                  </a:lnTo>
                  <a:lnTo>
                    <a:pt x="1130808" y="1586483"/>
                  </a:lnTo>
                  <a:close/>
                </a:path>
                <a:path w="1939290" h="2523490">
                  <a:moveTo>
                    <a:pt x="1617866" y="1575054"/>
                  </a:moveTo>
                  <a:lnTo>
                    <a:pt x="1434845" y="5334"/>
                  </a:lnTo>
                  <a:lnTo>
                    <a:pt x="1434083" y="2286"/>
                  </a:lnTo>
                  <a:lnTo>
                    <a:pt x="1431797" y="0"/>
                  </a:lnTo>
                  <a:lnTo>
                    <a:pt x="1426463" y="0"/>
                  </a:lnTo>
                  <a:lnTo>
                    <a:pt x="1424177" y="2286"/>
                  </a:lnTo>
                  <a:lnTo>
                    <a:pt x="1423415" y="4571"/>
                  </a:lnTo>
                  <a:lnTo>
                    <a:pt x="1125579" y="1575054"/>
                  </a:lnTo>
                  <a:lnTo>
                    <a:pt x="1130808" y="1575054"/>
                  </a:lnTo>
                  <a:lnTo>
                    <a:pt x="1130808" y="1586483"/>
                  </a:lnTo>
                  <a:lnTo>
                    <a:pt x="1133094" y="1586483"/>
                  </a:lnTo>
                  <a:lnTo>
                    <a:pt x="1135380" y="1584960"/>
                  </a:lnTo>
                  <a:lnTo>
                    <a:pt x="1136142" y="1581911"/>
                  </a:lnTo>
                  <a:lnTo>
                    <a:pt x="1423415" y="67127"/>
                  </a:lnTo>
                  <a:lnTo>
                    <a:pt x="1423415" y="6096"/>
                  </a:lnTo>
                  <a:lnTo>
                    <a:pt x="1434845" y="6858"/>
                  </a:lnTo>
                  <a:lnTo>
                    <a:pt x="1434845" y="104175"/>
                  </a:lnTo>
                  <a:lnTo>
                    <a:pt x="1607058" y="1581911"/>
                  </a:lnTo>
                  <a:lnTo>
                    <a:pt x="1607058" y="1584198"/>
                  </a:lnTo>
                  <a:lnTo>
                    <a:pt x="1609344" y="1586483"/>
                  </a:lnTo>
                  <a:lnTo>
                    <a:pt x="1612392" y="1586483"/>
                  </a:lnTo>
                  <a:lnTo>
                    <a:pt x="1612392" y="1575054"/>
                  </a:lnTo>
                  <a:lnTo>
                    <a:pt x="1617866" y="1575054"/>
                  </a:lnTo>
                  <a:close/>
                </a:path>
                <a:path w="1939290" h="2523490">
                  <a:moveTo>
                    <a:pt x="1434845" y="6858"/>
                  </a:moveTo>
                  <a:lnTo>
                    <a:pt x="1423415" y="6096"/>
                  </a:lnTo>
                  <a:lnTo>
                    <a:pt x="1427821" y="43898"/>
                  </a:lnTo>
                  <a:lnTo>
                    <a:pt x="1434845" y="6858"/>
                  </a:lnTo>
                  <a:close/>
                </a:path>
                <a:path w="1939290" h="2523490">
                  <a:moveTo>
                    <a:pt x="1427821" y="43898"/>
                  </a:moveTo>
                  <a:lnTo>
                    <a:pt x="1423415" y="6096"/>
                  </a:lnTo>
                  <a:lnTo>
                    <a:pt x="1423415" y="67127"/>
                  </a:lnTo>
                  <a:lnTo>
                    <a:pt x="1427821" y="43898"/>
                  </a:lnTo>
                  <a:close/>
                </a:path>
                <a:path w="1939290" h="2523490">
                  <a:moveTo>
                    <a:pt x="1434845" y="104175"/>
                  </a:moveTo>
                  <a:lnTo>
                    <a:pt x="1434845" y="6858"/>
                  </a:lnTo>
                  <a:lnTo>
                    <a:pt x="1427821" y="43898"/>
                  </a:lnTo>
                  <a:lnTo>
                    <a:pt x="1434845" y="104175"/>
                  </a:lnTo>
                  <a:close/>
                </a:path>
                <a:path w="1939290" h="2523490">
                  <a:moveTo>
                    <a:pt x="1618488" y="1580388"/>
                  </a:moveTo>
                  <a:lnTo>
                    <a:pt x="1617866" y="1575054"/>
                  </a:lnTo>
                  <a:lnTo>
                    <a:pt x="1612392" y="1575054"/>
                  </a:lnTo>
                  <a:lnTo>
                    <a:pt x="1618488" y="1580388"/>
                  </a:lnTo>
                  <a:close/>
                </a:path>
                <a:path w="1939290" h="2523490">
                  <a:moveTo>
                    <a:pt x="1618488" y="1586483"/>
                  </a:moveTo>
                  <a:lnTo>
                    <a:pt x="1618488" y="1580388"/>
                  </a:lnTo>
                  <a:lnTo>
                    <a:pt x="1612392" y="1575054"/>
                  </a:lnTo>
                  <a:lnTo>
                    <a:pt x="1612392" y="1586483"/>
                  </a:lnTo>
                  <a:lnTo>
                    <a:pt x="1618488" y="1586483"/>
                  </a:lnTo>
                  <a:close/>
                </a:path>
                <a:path w="1939290" h="2523490">
                  <a:moveTo>
                    <a:pt x="1939289" y="2520696"/>
                  </a:moveTo>
                  <a:lnTo>
                    <a:pt x="1939289" y="1578102"/>
                  </a:lnTo>
                  <a:lnTo>
                    <a:pt x="1937004" y="1575054"/>
                  </a:lnTo>
                  <a:lnTo>
                    <a:pt x="1617866" y="1575054"/>
                  </a:lnTo>
                  <a:lnTo>
                    <a:pt x="1618488" y="1580388"/>
                  </a:lnTo>
                  <a:lnTo>
                    <a:pt x="1618488" y="1586483"/>
                  </a:lnTo>
                  <a:lnTo>
                    <a:pt x="1928622" y="1586483"/>
                  </a:lnTo>
                  <a:lnTo>
                    <a:pt x="1928622" y="1581149"/>
                  </a:lnTo>
                  <a:lnTo>
                    <a:pt x="1933956" y="1586483"/>
                  </a:lnTo>
                  <a:lnTo>
                    <a:pt x="1933956" y="2522981"/>
                  </a:lnTo>
                  <a:lnTo>
                    <a:pt x="1937004" y="2522981"/>
                  </a:lnTo>
                  <a:lnTo>
                    <a:pt x="1939289" y="2520696"/>
                  </a:lnTo>
                  <a:close/>
                </a:path>
                <a:path w="1939290" h="2523490">
                  <a:moveTo>
                    <a:pt x="1933956" y="1586483"/>
                  </a:moveTo>
                  <a:lnTo>
                    <a:pt x="1928622" y="1581149"/>
                  </a:lnTo>
                  <a:lnTo>
                    <a:pt x="1928622" y="1586483"/>
                  </a:lnTo>
                  <a:lnTo>
                    <a:pt x="1933956" y="1586483"/>
                  </a:lnTo>
                  <a:close/>
                </a:path>
                <a:path w="1939290" h="2523490">
                  <a:moveTo>
                    <a:pt x="1933956" y="2511552"/>
                  </a:moveTo>
                  <a:lnTo>
                    <a:pt x="1933956" y="1586483"/>
                  </a:lnTo>
                  <a:lnTo>
                    <a:pt x="1928622" y="1586483"/>
                  </a:lnTo>
                  <a:lnTo>
                    <a:pt x="1928622" y="2511552"/>
                  </a:lnTo>
                  <a:lnTo>
                    <a:pt x="1933956" y="2511552"/>
                  </a:lnTo>
                  <a:close/>
                </a:path>
                <a:path w="1939290" h="2523490">
                  <a:moveTo>
                    <a:pt x="1933956" y="2522981"/>
                  </a:moveTo>
                  <a:lnTo>
                    <a:pt x="1933956" y="2511552"/>
                  </a:lnTo>
                  <a:lnTo>
                    <a:pt x="1928622" y="2517647"/>
                  </a:lnTo>
                  <a:lnTo>
                    <a:pt x="1928622" y="2522981"/>
                  </a:lnTo>
                  <a:lnTo>
                    <a:pt x="1933956" y="2522981"/>
                  </a:lnTo>
                  <a:close/>
                </a:path>
              </a:pathLst>
            </a:custGeom>
            <a:solidFill>
              <a:srgbClr val="117EA7"/>
            </a:solidFill>
          </p:spPr>
          <p:txBody>
            <a:bodyPr wrap="square" lIns="0" tIns="0" rIns="0" bIns="0" rtlCol="0"/>
            <a:lstStyle/>
            <a:p>
              <a:endParaRPr sz="1632"/>
            </a:p>
          </p:txBody>
        </p:sp>
        <p:pic>
          <p:nvPicPr>
            <p:cNvPr id="8" name="object 8"/>
            <p:cNvPicPr/>
            <p:nvPr/>
          </p:nvPicPr>
          <p:blipFill>
            <a:blip r:embed="rId5" cstate="print"/>
            <a:stretch>
              <a:fillRect/>
            </a:stretch>
          </p:blipFill>
          <p:spPr>
            <a:xfrm>
              <a:off x="8288921" y="1671828"/>
              <a:ext cx="681990" cy="316991"/>
            </a:xfrm>
            <a:prstGeom prst="rect">
              <a:avLst/>
            </a:prstGeom>
          </p:spPr>
        </p:pic>
        <p:sp>
          <p:nvSpPr>
            <p:cNvPr id="9" name="object 9"/>
            <p:cNvSpPr/>
            <p:nvPr/>
          </p:nvSpPr>
          <p:spPr>
            <a:xfrm>
              <a:off x="656729" y="1889759"/>
              <a:ext cx="681990" cy="198120"/>
            </a:xfrm>
            <a:custGeom>
              <a:avLst/>
              <a:gdLst/>
              <a:ahLst/>
              <a:cxnLst/>
              <a:rect l="l" t="t" r="r" b="b"/>
              <a:pathLst>
                <a:path w="681990" h="198119">
                  <a:moveTo>
                    <a:pt x="681990" y="99059"/>
                  </a:moveTo>
                  <a:lnTo>
                    <a:pt x="582930" y="0"/>
                  </a:lnTo>
                  <a:lnTo>
                    <a:pt x="582930" y="49529"/>
                  </a:lnTo>
                  <a:lnTo>
                    <a:pt x="0" y="49529"/>
                  </a:lnTo>
                  <a:lnTo>
                    <a:pt x="0" y="148589"/>
                  </a:lnTo>
                  <a:lnTo>
                    <a:pt x="582930" y="148589"/>
                  </a:lnTo>
                  <a:lnTo>
                    <a:pt x="582930" y="198119"/>
                  </a:lnTo>
                  <a:lnTo>
                    <a:pt x="681990" y="99059"/>
                  </a:lnTo>
                  <a:close/>
                </a:path>
              </a:pathLst>
            </a:custGeom>
            <a:solidFill>
              <a:srgbClr val="2683C6"/>
            </a:solidFill>
          </p:spPr>
          <p:txBody>
            <a:bodyPr wrap="square" lIns="0" tIns="0" rIns="0" bIns="0" rtlCol="0"/>
            <a:lstStyle/>
            <a:p>
              <a:endParaRPr sz="1632"/>
            </a:p>
          </p:txBody>
        </p:sp>
        <p:sp>
          <p:nvSpPr>
            <p:cNvPr id="10" name="object 10"/>
            <p:cNvSpPr/>
            <p:nvPr/>
          </p:nvSpPr>
          <p:spPr>
            <a:xfrm>
              <a:off x="651395" y="1876044"/>
              <a:ext cx="695325" cy="226060"/>
            </a:xfrm>
            <a:custGeom>
              <a:avLst/>
              <a:gdLst/>
              <a:ahLst/>
              <a:cxnLst/>
              <a:rect l="l" t="t" r="r" b="b"/>
              <a:pathLst>
                <a:path w="695325" h="226060">
                  <a:moveTo>
                    <a:pt x="588264" y="57911"/>
                  </a:moveTo>
                  <a:lnTo>
                    <a:pt x="0" y="57912"/>
                  </a:lnTo>
                  <a:lnTo>
                    <a:pt x="0" y="168402"/>
                  </a:lnTo>
                  <a:lnTo>
                    <a:pt x="5334" y="168402"/>
                  </a:lnTo>
                  <a:lnTo>
                    <a:pt x="5334" y="69342"/>
                  </a:lnTo>
                  <a:lnTo>
                    <a:pt x="10668" y="63246"/>
                  </a:lnTo>
                  <a:lnTo>
                    <a:pt x="10668" y="69342"/>
                  </a:lnTo>
                  <a:lnTo>
                    <a:pt x="582168" y="69341"/>
                  </a:lnTo>
                  <a:lnTo>
                    <a:pt x="582168" y="63245"/>
                  </a:lnTo>
                  <a:lnTo>
                    <a:pt x="588264" y="57911"/>
                  </a:lnTo>
                  <a:close/>
                </a:path>
                <a:path w="695325" h="226060">
                  <a:moveTo>
                    <a:pt x="10668" y="69342"/>
                  </a:moveTo>
                  <a:lnTo>
                    <a:pt x="10668" y="63246"/>
                  </a:lnTo>
                  <a:lnTo>
                    <a:pt x="5334" y="69342"/>
                  </a:lnTo>
                  <a:lnTo>
                    <a:pt x="10668" y="69342"/>
                  </a:lnTo>
                  <a:close/>
                </a:path>
                <a:path w="695325" h="226060">
                  <a:moveTo>
                    <a:pt x="10668" y="156972"/>
                  </a:moveTo>
                  <a:lnTo>
                    <a:pt x="10668" y="69342"/>
                  </a:lnTo>
                  <a:lnTo>
                    <a:pt x="5334" y="69342"/>
                  </a:lnTo>
                  <a:lnTo>
                    <a:pt x="5334" y="156972"/>
                  </a:lnTo>
                  <a:lnTo>
                    <a:pt x="10668" y="156972"/>
                  </a:lnTo>
                  <a:close/>
                </a:path>
                <a:path w="695325" h="226060">
                  <a:moveTo>
                    <a:pt x="593598" y="198882"/>
                  </a:moveTo>
                  <a:lnTo>
                    <a:pt x="593598" y="156972"/>
                  </a:lnTo>
                  <a:lnTo>
                    <a:pt x="5334" y="156972"/>
                  </a:lnTo>
                  <a:lnTo>
                    <a:pt x="10668" y="162306"/>
                  </a:lnTo>
                  <a:lnTo>
                    <a:pt x="10668" y="168402"/>
                  </a:lnTo>
                  <a:lnTo>
                    <a:pt x="582168" y="168401"/>
                  </a:lnTo>
                  <a:lnTo>
                    <a:pt x="582168" y="162306"/>
                  </a:lnTo>
                  <a:lnTo>
                    <a:pt x="588264" y="168401"/>
                  </a:lnTo>
                  <a:lnTo>
                    <a:pt x="588264" y="204216"/>
                  </a:lnTo>
                  <a:lnTo>
                    <a:pt x="593598" y="198882"/>
                  </a:lnTo>
                  <a:close/>
                </a:path>
                <a:path w="695325" h="226060">
                  <a:moveTo>
                    <a:pt x="10668" y="168402"/>
                  </a:moveTo>
                  <a:lnTo>
                    <a:pt x="10668" y="162306"/>
                  </a:lnTo>
                  <a:lnTo>
                    <a:pt x="5334" y="156972"/>
                  </a:lnTo>
                  <a:lnTo>
                    <a:pt x="5334" y="168402"/>
                  </a:lnTo>
                  <a:lnTo>
                    <a:pt x="10668" y="168402"/>
                  </a:lnTo>
                  <a:close/>
                </a:path>
                <a:path w="695325" h="226060">
                  <a:moveTo>
                    <a:pt x="694944" y="112775"/>
                  </a:moveTo>
                  <a:lnTo>
                    <a:pt x="582168" y="0"/>
                  </a:lnTo>
                  <a:lnTo>
                    <a:pt x="582168" y="57911"/>
                  </a:lnTo>
                  <a:lnTo>
                    <a:pt x="584454" y="57911"/>
                  </a:lnTo>
                  <a:lnTo>
                    <a:pt x="584454" y="18287"/>
                  </a:lnTo>
                  <a:lnTo>
                    <a:pt x="593598" y="13715"/>
                  </a:lnTo>
                  <a:lnTo>
                    <a:pt x="593598" y="27431"/>
                  </a:lnTo>
                  <a:lnTo>
                    <a:pt x="679323" y="113156"/>
                  </a:lnTo>
                  <a:lnTo>
                    <a:pt x="683514" y="108965"/>
                  </a:lnTo>
                  <a:lnTo>
                    <a:pt x="683514" y="124205"/>
                  </a:lnTo>
                  <a:lnTo>
                    <a:pt x="694944" y="112775"/>
                  </a:lnTo>
                  <a:close/>
                </a:path>
                <a:path w="695325" h="226060">
                  <a:moveTo>
                    <a:pt x="588264" y="69341"/>
                  </a:moveTo>
                  <a:lnTo>
                    <a:pt x="588264" y="57911"/>
                  </a:lnTo>
                  <a:lnTo>
                    <a:pt x="582168" y="63245"/>
                  </a:lnTo>
                  <a:lnTo>
                    <a:pt x="582168" y="69341"/>
                  </a:lnTo>
                  <a:lnTo>
                    <a:pt x="588264" y="69341"/>
                  </a:lnTo>
                  <a:close/>
                </a:path>
                <a:path w="695325" h="226060">
                  <a:moveTo>
                    <a:pt x="588264" y="168401"/>
                  </a:moveTo>
                  <a:lnTo>
                    <a:pt x="582168" y="162306"/>
                  </a:lnTo>
                  <a:lnTo>
                    <a:pt x="582168" y="168401"/>
                  </a:lnTo>
                  <a:lnTo>
                    <a:pt x="588264" y="168401"/>
                  </a:lnTo>
                  <a:close/>
                </a:path>
                <a:path w="695325" h="226060">
                  <a:moveTo>
                    <a:pt x="588264" y="204216"/>
                  </a:moveTo>
                  <a:lnTo>
                    <a:pt x="588264" y="168401"/>
                  </a:lnTo>
                  <a:lnTo>
                    <a:pt x="582168" y="168401"/>
                  </a:lnTo>
                  <a:lnTo>
                    <a:pt x="582168" y="225551"/>
                  </a:lnTo>
                  <a:lnTo>
                    <a:pt x="584454" y="223265"/>
                  </a:lnTo>
                  <a:lnTo>
                    <a:pt x="584454" y="208026"/>
                  </a:lnTo>
                  <a:lnTo>
                    <a:pt x="588264" y="204216"/>
                  </a:lnTo>
                  <a:close/>
                </a:path>
                <a:path w="695325" h="226060">
                  <a:moveTo>
                    <a:pt x="593598" y="27431"/>
                  </a:moveTo>
                  <a:lnTo>
                    <a:pt x="593598" y="13715"/>
                  </a:lnTo>
                  <a:lnTo>
                    <a:pt x="584454" y="18287"/>
                  </a:lnTo>
                  <a:lnTo>
                    <a:pt x="593598" y="27431"/>
                  </a:lnTo>
                  <a:close/>
                </a:path>
                <a:path w="695325" h="226060">
                  <a:moveTo>
                    <a:pt x="593598" y="69341"/>
                  </a:moveTo>
                  <a:lnTo>
                    <a:pt x="593598" y="27431"/>
                  </a:lnTo>
                  <a:lnTo>
                    <a:pt x="584454" y="18287"/>
                  </a:lnTo>
                  <a:lnTo>
                    <a:pt x="584454" y="57911"/>
                  </a:lnTo>
                  <a:lnTo>
                    <a:pt x="588264" y="57911"/>
                  </a:lnTo>
                  <a:lnTo>
                    <a:pt x="588264" y="69341"/>
                  </a:lnTo>
                  <a:lnTo>
                    <a:pt x="593598" y="69341"/>
                  </a:lnTo>
                  <a:close/>
                </a:path>
                <a:path w="695325" h="226060">
                  <a:moveTo>
                    <a:pt x="683514" y="124205"/>
                  </a:moveTo>
                  <a:lnTo>
                    <a:pt x="683514" y="117347"/>
                  </a:lnTo>
                  <a:lnTo>
                    <a:pt x="679323" y="113156"/>
                  </a:lnTo>
                  <a:lnTo>
                    <a:pt x="584454" y="208026"/>
                  </a:lnTo>
                  <a:lnTo>
                    <a:pt x="593598" y="211836"/>
                  </a:lnTo>
                  <a:lnTo>
                    <a:pt x="593598" y="214122"/>
                  </a:lnTo>
                  <a:lnTo>
                    <a:pt x="683514" y="124205"/>
                  </a:lnTo>
                  <a:close/>
                </a:path>
                <a:path w="695325" h="226060">
                  <a:moveTo>
                    <a:pt x="593598" y="214122"/>
                  </a:moveTo>
                  <a:lnTo>
                    <a:pt x="593598" y="211836"/>
                  </a:lnTo>
                  <a:lnTo>
                    <a:pt x="584454" y="208026"/>
                  </a:lnTo>
                  <a:lnTo>
                    <a:pt x="584454" y="223265"/>
                  </a:lnTo>
                  <a:lnTo>
                    <a:pt x="593598" y="214122"/>
                  </a:lnTo>
                  <a:close/>
                </a:path>
                <a:path w="695325" h="226060">
                  <a:moveTo>
                    <a:pt x="683514" y="117347"/>
                  </a:moveTo>
                  <a:lnTo>
                    <a:pt x="683514" y="108965"/>
                  </a:lnTo>
                  <a:lnTo>
                    <a:pt x="679323" y="113156"/>
                  </a:lnTo>
                  <a:lnTo>
                    <a:pt x="683514" y="117347"/>
                  </a:lnTo>
                  <a:close/>
                </a:path>
              </a:pathLst>
            </a:custGeom>
            <a:solidFill>
              <a:srgbClr val="195F91"/>
            </a:solidFill>
          </p:spPr>
          <p:txBody>
            <a:bodyPr wrap="square" lIns="0" tIns="0" rIns="0" bIns="0" rtlCol="0"/>
            <a:lstStyle/>
            <a:p>
              <a:endParaRPr sz="1632"/>
            </a:p>
          </p:txBody>
        </p:sp>
        <p:sp>
          <p:nvSpPr>
            <p:cNvPr id="11" name="object 11"/>
            <p:cNvSpPr/>
            <p:nvPr/>
          </p:nvSpPr>
          <p:spPr>
            <a:xfrm>
              <a:off x="7712837" y="1844802"/>
              <a:ext cx="1675764" cy="1413510"/>
            </a:xfrm>
            <a:custGeom>
              <a:avLst/>
              <a:gdLst/>
              <a:ahLst/>
              <a:cxnLst/>
              <a:rect l="l" t="t" r="r" b="b"/>
              <a:pathLst>
                <a:path w="1675765" h="1413510">
                  <a:moveTo>
                    <a:pt x="1675638" y="0"/>
                  </a:moveTo>
                  <a:lnTo>
                    <a:pt x="918210" y="893826"/>
                  </a:lnTo>
                  <a:lnTo>
                    <a:pt x="0" y="893826"/>
                  </a:lnTo>
                  <a:lnTo>
                    <a:pt x="0" y="1413510"/>
                  </a:lnTo>
                  <a:lnTo>
                    <a:pt x="1574292" y="1413509"/>
                  </a:lnTo>
                  <a:lnTo>
                    <a:pt x="1574292" y="893825"/>
                  </a:lnTo>
                  <a:lnTo>
                    <a:pt x="1312164" y="893826"/>
                  </a:lnTo>
                  <a:lnTo>
                    <a:pt x="1675638" y="0"/>
                  </a:lnTo>
                  <a:close/>
                </a:path>
              </a:pathLst>
            </a:custGeom>
            <a:solidFill>
              <a:srgbClr val="1CADE4"/>
            </a:solidFill>
          </p:spPr>
          <p:txBody>
            <a:bodyPr wrap="square" lIns="0" tIns="0" rIns="0" bIns="0" rtlCol="0"/>
            <a:lstStyle/>
            <a:p>
              <a:endParaRPr sz="1632"/>
            </a:p>
          </p:txBody>
        </p:sp>
        <p:sp>
          <p:nvSpPr>
            <p:cNvPr id="12" name="object 12"/>
            <p:cNvSpPr/>
            <p:nvPr/>
          </p:nvSpPr>
          <p:spPr>
            <a:xfrm>
              <a:off x="7707515" y="1837944"/>
              <a:ext cx="1687195" cy="1426210"/>
            </a:xfrm>
            <a:custGeom>
              <a:avLst/>
              <a:gdLst/>
              <a:ahLst/>
              <a:cxnLst/>
              <a:rect l="l" t="t" r="r" b="b"/>
              <a:pathLst>
                <a:path w="1687195" h="1426210">
                  <a:moveTo>
                    <a:pt x="921024" y="895350"/>
                  </a:moveTo>
                  <a:lnTo>
                    <a:pt x="2285" y="895350"/>
                  </a:lnTo>
                  <a:lnTo>
                    <a:pt x="0" y="897636"/>
                  </a:lnTo>
                  <a:lnTo>
                    <a:pt x="0" y="1423416"/>
                  </a:lnTo>
                  <a:lnTo>
                    <a:pt x="2286" y="1425702"/>
                  </a:lnTo>
                  <a:lnTo>
                    <a:pt x="5333" y="1425702"/>
                  </a:lnTo>
                  <a:lnTo>
                    <a:pt x="5334" y="906780"/>
                  </a:lnTo>
                  <a:lnTo>
                    <a:pt x="11430" y="900684"/>
                  </a:lnTo>
                  <a:lnTo>
                    <a:pt x="11430" y="906780"/>
                  </a:lnTo>
                  <a:lnTo>
                    <a:pt x="919734" y="906780"/>
                  </a:lnTo>
                  <a:lnTo>
                    <a:pt x="919734" y="896874"/>
                  </a:lnTo>
                  <a:lnTo>
                    <a:pt x="921024" y="895350"/>
                  </a:lnTo>
                  <a:close/>
                </a:path>
                <a:path w="1687195" h="1426210">
                  <a:moveTo>
                    <a:pt x="11430" y="906780"/>
                  </a:moveTo>
                  <a:lnTo>
                    <a:pt x="11430" y="900684"/>
                  </a:lnTo>
                  <a:lnTo>
                    <a:pt x="5334" y="906780"/>
                  </a:lnTo>
                  <a:lnTo>
                    <a:pt x="11430" y="906780"/>
                  </a:lnTo>
                  <a:close/>
                </a:path>
                <a:path w="1687195" h="1426210">
                  <a:moveTo>
                    <a:pt x="11430" y="1414272"/>
                  </a:moveTo>
                  <a:lnTo>
                    <a:pt x="11430" y="906780"/>
                  </a:lnTo>
                  <a:lnTo>
                    <a:pt x="5334" y="906780"/>
                  </a:lnTo>
                  <a:lnTo>
                    <a:pt x="5334" y="1414272"/>
                  </a:lnTo>
                  <a:lnTo>
                    <a:pt x="11430" y="1414272"/>
                  </a:lnTo>
                  <a:close/>
                </a:path>
                <a:path w="1687195" h="1426210">
                  <a:moveTo>
                    <a:pt x="1579626" y="1414272"/>
                  </a:moveTo>
                  <a:lnTo>
                    <a:pt x="5334" y="1414272"/>
                  </a:lnTo>
                  <a:lnTo>
                    <a:pt x="11430" y="1420368"/>
                  </a:lnTo>
                  <a:lnTo>
                    <a:pt x="11429" y="1425702"/>
                  </a:lnTo>
                  <a:lnTo>
                    <a:pt x="1574292" y="1425702"/>
                  </a:lnTo>
                  <a:lnTo>
                    <a:pt x="1574292" y="1420368"/>
                  </a:lnTo>
                  <a:lnTo>
                    <a:pt x="1579626" y="1414272"/>
                  </a:lnTo>
                  <a:close/>
                </a:path>
                <a:path w="1687195" h="1426210">
                  <a:moveTo>
                    <a:pt x="11429" y="1425702"/>
                  </a:moveTo>
                  <a:lnTo>
                    <a:pt x="11430" y="1420368"/>
                  </a:lnTo>
                  <a:lnTo>
                    <a:pt x="5334" y="1414272"/>
                  </a:lnTo>
                  <a:lnTo>
                    <a:pt x="5333" y="1425702"/>
                  </a:lnTo>
                  <a:lnTo>
                    <a:pt x="11429" y="1425702"/>
                  </a:lnTo>
                  <a:close/>
                </a:path>
                <a:path w="1687195" h="1426210">
                  <a:moveTo>
                    <a:pt x="923544" y="895350"/>
                  </a:moveTo>
                  <a:lnTo>
                    <a:pt x="921024" y="895350"/>
                  </a:lnTo>
                  <a:lnTo>
                    <a:pt x="919734" y="896874"/>
                  </a:lnTo>
                  <a:lnTo>
                    <a:pt x="923544" y="895350"/>
                  </a:lnTo>
                  <a:close/>
                </a:path>
                <a:path w="1687195" h="1426210">
                  <a:moveTo>
                    <a:pt x="923544" y="906780"/>
                  </a:moveTo>
                  <a:lnTo>
                    <a:pt x="923544" y="895350"/>
                  </a:lnTo>
                  <a:lnTo>
                    <a:pt x="919734" y="896874"/>
                  </a:lnTo>
                  <a:lnTo>
                    <a:pt x="919734" y="906780"/>
                  </a:lnTo>
                  <a:lnTo>
                    <a:pt x="923544" y="906780"/>
                  </a:lnTo>
                  <a:close/>
                </a:path>
                <a:path w="1687195" h="1426210">
                  <a:moveTo>
                    <a:pt x="1687068" y="6096"/>
                  </a:moveTo>
                  <a:lnTo>
                    <a:pt x="1686306" y="3047"/>
                  </a:lnTo>
                  <a:lnTo>
                    <a:pt x="1684020" y="1524"/>
                  </a:lnTo>
                  <a:lnTo>
                    <a:pt x="1680972" y="0"/>
                  </a:lnTo>
                  <a:lnTo>
                    <a:pt x="1677924" y="762"/>
                  </a:lnTo>
                  <a:lnTo>
                    <a:pt x="1676400" y="3047"/>
                  </a:lnTo>
                  <a:lnTo>
                    <a:pt x="921024" y="895350"/>
                  </a:lnTo>
                  <a:lnTo>
                    <a:pt x="923544" y="895350"/>
                  </a:lnTo>
                  <a:lnTo>
                    <a:pt x="923544" y="906780"/>
                  </a:lnTo>
                  <a:lnTo>
                    <a:pt x="925830" y="906780"/>
                  </a:lnTo>
                  <a:lnTo>
                    <a:pt x="927354" y="906018"/>
                  </a:lnTo>
                  <a:lnTo>
                    <a:pt x="928116" y="904494"/>
                  </a:lnTo>
                  <a:lnTo>
                    <a:pt x="1662993" y="35665"/>
                  </a:lnTo>
                  <a:lnTo>
                    <a:pt x="1675638" y="4571"/>
                  </a:lnTo>
                  <a:lnTo>
                    <a:pt x="1684782" y="9906"/>
                  </a:lnTo>
                  <a:lnTo>
                    <a:pt x="1684782" y="12132"/>
                  </a:lnTo>
                  <a:lnTo>
                    <a:pt x="1686306" y="8381"/>
                  </a:lnTo>
                  <a:lnTo>
                    <a:pt x="1687068" y="6096"/>
                  </a:lnTo>
                  <a:close/>
                </a:path>
                <a:path w="1687195" h="1426210">
                  <a:moveTo>
                    <a:pt x="1684782" y="12132"/>
                  </a:moveTo>
                  <a:lnTo>
                    <a:pt x="1684782" y="9906"/>
                  </a:lnTo>
                  <a:lnTo>
                    <a:pt x="1662993" y="35665"/>
                  </a:lnTo>
                  <a:lnTo>
                    <a:pt x="1312164" y="898398"/>
                  </a:lnTo>
                  <a:lnTo>
                    <a:pt x="1311402" y="900684"/>
                  </a:lnTo>
                  <a:lnTo>
                    <a:pt x="1311402" y="902208"/>
                  </a:lnTo>
                  <a:lnTo>
                    <a:pt x="1312926" y="903732"/>
                  </a:lnTo>
                  <a:lnTo>
                    <a:pt x="1313688" y="905256"/>
                  </a:lnTo>
                  <a:lnTo>
                    <a:pt x="1315974" y="906780"/>
                  </a:lnTo>
                  <a:lnTo>
                    <a:pt x="1317498" y="906780"/>
                  </a:lnTo>
                  <a:lnTo>
                    <a:pt x="1317498" y="895350"/>
                  </a:lnTo>
                  <a:lnTo>
                    <a:pt x="1325928" y="895350"/>
                  </a:lnTo>
                  <a:lnTo>
                    <a:pt x="1684782" y="12132"/>
                  </a:lnTo>
                  <a:close/>
                </a:path>
                <a:path w="1687195" h="1426210">
                  <a:moveTo>
                    <a:pt x="1325928" y="895350"/>
                  </a:moveTo>
                  <a:lnTo>
                    <a:pt x="1317498" y="895350"/>
                  </a:lnTo>
                  <a:lnTo>
                    <a:pt x="1322832" y="902970"/>
                  </a:lnTo>
                  <a:lnTo>
                    <a:pt x="1325928" y="895350"/>
                  </a:lnTo>
                  <a:close/>
                </a:path>
                <a:path w="1687195" h="1426210">
                  <a:moveTo>
                    <a:pt x="1585722" y="1423416"/>
                  </a:moveTo>
                  <a:lnTo>
                    <a:pt x="1585722" y="897636"/>
                  </a:lnTo>
                  <a:lnTo>
                    <a:pt x="1582674" y="895350"/>
                  </a:lnTo>
                  <a:lnTo>
                    <a:pt x="1325928" y="895350"/>
                  </a:lnTo>
                  <a:lnTo>
                    <a:pt x="1322832" y="902970"/>
                  </a:lnTo>
                  <a:lnTo>
                    <a:pt x="1317498" y="895350"/>
                  </a:lnTo>
                  <a:lnTo>
                    <a:pt x="1317498" y="906780"/>
                  </a:lnTo>
                  <a:lnTo>
                    <a:pt x="1574292" y="906780"/>
                  </a:lnTo>
                  <a:lnTo>
                    <a:pt x="1574292" y="900684"/>
                  </a:lnTo>
                  <a:lnTo>
                    <a:pt x="1579626" y="906780"/>
                  </a:lnTo>
                  <a:lnTo>
                    <a:pt x="1579626" y="1425702"/>
                  </a:lnTo>
                  <a:lnTo>
                    <a:pt x="1582674" y="1425702"/>
                  </a:lnTo>
                  <a:lnTo>
                    <a:pt x="1585722" y="1423416"/>
                  </a:lnTo>
                  <a:close/>
                </a:path>
                <a:path w="1687195" h="1426210">
                  <a:moveTo>
                    <a:pt x="1579626" y="906780"/>
                  </a:moveTo>
                  <a:lnTo>
                    <a:pt x="1574292" y="900684"/>
                  </a:lnTo>
                  <a:lnTo>
                    <a:pt x="1574292" y="906780"/>
                  </a:lnTo>
                  <a:lnTo>
                    <a:pt x="1579626" y="906780"/>
                  </a:lnTo>
                  <a:close/>
                </a:path>
                <a:path w="1687195" h="1426210">
                  <a:moveTo>
                    <a:pt x="1579626" y="1414272"/>
                  </a:moveTo>
                  <a:lnTo>
                    <a:pt x="1579626" y="906780"/>
                  </a:lnTo>
                  <a:lnTo>
                    <a:pt x="1574292" y="906780"/>
                  </a:lnTo>
                  <a:lnTo>
                    <a:pt x="1574292" y="1414272"/>
                  </a:lnTo>
                  <a:lnTo>
                    <a:pt x="1579626" y="1414272"/>
                  </a:lnTo>
                  <a:close/>
                </a:path>
                <a:path w="1687195" h="1426210">
                  <a:moveTo>
                    <a:pt x="1579626" y="1425702"/>
                  </a:moveTo>
                  <a:lnTo>
                    <a:pt x="1579626" y="1414272"/>
                  </a:lnTo>
                  <a:lnTo>
                    <a:pt x="1574292" y="1420368"/>
                  </a:lnTo>
                  <a:lnTo>
                    <a:pt x="1574292" y="1425702"/>
                  </a:lnTo>
                  <a:lnTo>
                    <a:pt x="1579626" y="1425702"/>
                  </a:lnTo>
                  <a:close/>
                </a:path>
                <a:path w="1687195" h="1426210">
                  <a:moveTo>
                    <a:pt x="1684782" y="9906"/>
                  </a:moveTo>
                  <a:lnTo>
                    <a:pt x="1675638" y="4571"/>
                  </a:lnTo>
                  <a:lnTo>
                    <a:pt x="1662993" y="35665"/>
                  </a:lnTo>
                  <a:lnTo>
                    <a:pt x="1684782" y="9906"/>
                  </a:lnTo>
                  <a:close/>
                </a:path>
              </a:pathLst>
            </a:custGeom>
            <a:solidFill>
              <a:srgbClr val="117EA7"/>
            </a:solidFill>
          </p:spPr>
          <p:txBody>
            <a:bodyPr wrap="square" lIns="0" tIns="0" rIns="0" bIns="0" rtlCol="0"/>
            <a:lstStyle/>
            <a:p>
              <a:endParaRPr sz="1632"/>
            </a:p>
          </p:txBody>
        </p:sp>
      </p:grpSp>
      <p:sp>
        <p:nvSpPr>
          <p:cNvPr id="13" name="object 13"/>
          <p:cNvSpPr txBox="1">
            <a:spLocks noGrp="1"/>
          </p:cNvSpPr>
          <p:nvPr>
            <p:ph type="title"/>
          </p:nvPr>
        </p:nvSpPr>
        <p:spPr>
          <a:xfrm>
            <a:off x="2606577" y="312989"/>
            <a:ext cx="7530791" cy="689900"/>
          </a:xfrm>
          <a:prstGeom prst="rect">
            <a:avLst/>
          </a:prstGeom>
        </p:spPr>
        <p:txBody>
          <a:bodyPr vert="horz" wrap="square" lIns="0" tIns="12668" rIns="0" bIns="0" rtlCol="0" anchor="ctr">
            <a:spAutoFit/>
          </a:bodyPr>
          <a:lstStyle/>
          <a:p>
            <a:pPr marL="11516">
              <a:lnSpc>
                <a:spcPct val="100000"/>
              </a:lnSpc>
              <a:spcBef>
                <a:spcPts val="100"/>
              </a:spcBef>
            </a:pPr>
            <a:r>
              <a:rPr b="1" spc="9" dirty="0">
                <a:latin typeface="Arial"/>
                <a:cs typeface="Arial"/>
              </a:rPr>
              <a:t>…</a:t>
            </a:r>
            <a:r>
              <a:rPr b="1" spc="-14" dirty="0">
                <a:latin typeface="Arial"/>
                <a:cs typeface="Arial"/>
              </a:rPr>
              <a:t> </a:t>
            </a:r>
            <a:r>
              <a:rPr b="1" dirty="0">
                <a:latin typeface="Arial"/>
                <a:cs typeface="Arial"/>
              </a:rPr>
              <a:t>comprobamos</a:t>
            </a:r>
            <a:r>
              <a:rPr b="1" spc="-9" dirty="0">
                <a:latin typeface="Arial"/>
                <a:cs typeface="Arial"/>
              </a:rPr>
              <a:t> </a:t>
            </a:r>
            <a:r>
              <a:rPr b="1" spc="5" dirty="0">
                <a:latin typeface="Arial"/>
                <a:cs typeface="Arial"/>
              </a:rPr>
              <a:t>los</a:t>
            </a:r>
            <a:r>
              <a:rPr b="1" spc="-9" dirty="0">
                <a:latin typeface="Arial"/>
                <a:cs typeface="Arial"/>
              </a:rPr>
              <a:t> </a:t>
            </a:r>
            <a:r>
              <a:rPr b="1" dirty="0">
                <a:latin typeface="Arial"/>
                <a:cs typeface="Arial"/>
              </a:rPr>
              <a:t>datos</a:t>
            </a:r>
          </a:p>
        </p:txBody>
      </p:sp>
      <p:grpSp>
        <p:nvGrpSpPr>
          <p:cNvPr id="14" name="object 14"/>
          <p:cNvGrpSpPr/>
          <p:nvPr/>
        </p:nvGrpSpPr>
        <p:grpSpPr>
          <a:xfrm>
            <a:off x="1041502" y="342036"/>
            <a:ext cx="911521" cy="580425"/>
            <a:chOff x="291731" y="734568"/>
            <a:chExt cx="1005205" cy="640080"/>
          </a:xfrm>
        </p:grpSpPr>
        <p:pic>
          <p:nvPicPr>
            <p:cNvPr id="15" name="object 15"/>
            <p:cNvPicPr/>
            <p:nvPr/>
          </p:nvPicPr>
          <p:blipFill>
            <a:blip r:embed="rId6" cstate="print"/>
            <a:stretch>
              <a:fillRect/>
            </a:stretch>
          </p:blipFill>
          <p:spPr>
            <a:xfrm>
              <a:off x="297827" y="734568"/>
              <a:ext cx="998982" cy="588263"/>
            </a:xfrm>
            <a:prstGeom prst="rect">
              <a:avLst/>
            </a:prstGeom>
          </p:spPr>
        </p:pic>
        <p:sp>
          <p:nvSpPr>
            <p:cNvPr id="16" name="object 16"/>
            <p:cNvSpPr/>
            <p:nvPr/>
          </p:nvSpPr>
          <p:spPr>
            <a:xfrm>
              <a:off x="382409" y="1316355"/>
              <a:ext cx="3810" cy="0"/>
            </a:xfrm>
            <a:custGeom>
              <a:avLst/>
              <a:gdLst/>
              <a:ahLst/>
              <a:cxnLst/>
              <a:rect l="l" t="t" r="r" b="b"/>
              <a:pathLst>
                <a:path w="3810">
                  <a:moveTo>
                    <a:pt x="0" y="0"/>
                  </a:moveTo>
                  <a:lnTo>
                    <a:pt x="3810" y="0"/>
                  </a:lnTo>
                </a:path>
              </a:pathLst>
            </a:custGeom>
            <a:ln w="3810">
              <a:solidFill>
                <a:srgbClr val="6A8198"/>
              </a:solidFill>
            </a:ln>
          </p:spPr>
          <p:txBody>
            <a:bodyPr wrap="square" lIns="0" tIns="0" rIns="0" bIns="0" rtlCol="0"/>
            <a:lstStyle/>
            <a:p>
              <a:endParaRPr sz="1632"/>
            </a:p>
          </p:txBody>
        </p:sp>
        <p:sp>
          <p:nvSpPr>
            <p:cNvPr id="17" name="object 17"/>
            <p:cNvSpPr/>
            <p:nvPr/>
          </p:nvSpPr>
          <p:spPr>
            <a:xfrm>
              <a:off x="481469" y="1316355"/>
              <a:ext cx="3810" cy="0"/>
            </a:xfrm>
            <a:custGeom>
              <a:avLst/>
              <a:gdLst/>
              <a:ahLst/>
              <a:cxnLst/>
              <a:rect l="l" t="t" r="r" b="b"/>
              <a:pathLst>
                <a:path w="3809">
                  <a:moveTo>
                    <a:pt x="0" y="0"/>
                  </a:moveTo>
                  <a:lnTo>
                    <a:pt x="3810" y="0"/>
                  </a:lnTo>
                </a:path>
              </a:pathLst>
            </a:custGeom>
            <a:ln w="3810">
              <a:solidFill>
                <a:srgbClr val="305071"/>
              </a:solidFill>
            </a:ln>
          </p:spPr>
          <p:txBody>
            <a:bodyPr wrap="square" lIns="0" tIns="0" rIns="0" bIns="0" rtlCol="0"/>
            <a:lstStyle/>
            <a:p>
              <a:endParaRPr sz="1632"/>
            </a:p>
          </p:txBody>
        </p:sp>
        <p:pic>
          <p:nvPicPr>
            <p:cNvPr id="18" name="object 18"/>
            <p:cNvPicPr/>
            <p:nvPr/>
          </p:nvPicPr>
          <p:blipFill>
            <a:blip r:embed="rId7" cstate="print"/>
            <a:stretch>
              <a:fillRect/>
            </a:stretch>
          </p:blipFill>
          <p:spPr>
            <a:xfrm>
              <a:off x="1018679" y="1310640"/>
              <a:ext cx="265938" cy="7620"/>
            </a:xfrm>
            <a:prstGeom prst="rect">
              <a:avLst/>
            </a:prstGeom>
          </p:spPr>
        </p:pic>
        <p:pic>
          <p:nvPicPr>
            <p:cNvPr id="19" name="object 19"/>
            <p:cNvPicPr/>
            <p:nvPr/>
          </p:nvPicPr>
          <p:blipFill>
            <a:blip r:embed="rId8" cstate="print"/>
            <a:stretch>
              <a:fillRect/>
            </a:stretch>
          </p:blipFill>
          <p:spPr>
            <a:xfrm>
              <a:off x="291731" y="1314450"/>
              <a:ext cx="992886" cy="60198"/>
            </a:xfrm>
            <a:prstGeom prst="rect">
              <a:avLst/>
            </a:prstGeom>
          </p:spPr>
        </p:pic>
        <p:pic>
          <p:nvPicPr>
            <p:cNvPr id="20" name="object 20"/>
            <p:cNvPicPr/>
            <p:nvPr/>
          </p:nvPicPr>
          <p:blipFill>
            <a:blip r:embed="rId9" cstate="print"/>
            <a:stretch>
              <a:fillRect/>
            </a:stretch>
          </p:blipFill>
          <p:spPr>
            <a:xfrm>
              <a:off x="321449" y="1356359"/>
              <a:ext cx="371094" cy="11430"/>
            </a:xfrm>
            <a:prstGeom prst="rect">
              <a:avLst/>
            </a:prstGeom>
          </p:spPr>
        </p:pic>
        <p:pic>
          <p:nvPicPr>
            <p:cNvPr id="21" name="object 21"/>
            <p:cNvPicPr/>
            <p:nvPr/>
          </p:nvPicPr>
          <p:blipFill>
            <a:blip r:embed="rId10" cstate="print"/>
            <a:stretch>
              <a:fillRect/>
            </a:stretch>
          </p:blipFill>
          <p:spPr>
            <a:xfrm>
              <a:off x="908189" y="1356359"/>
              <a:ext cx="376428" cy="11430"/>
            </a:xfrm>
            <a:prstGeom prst="rect">
              <a:avLst/>
            </a:prstGeom>
          </p:spPr>
        </p:pic>
        <p:pic>
          <p:nvPicPr>
            <p:cNvPr id="22" name="object 22"/>
            <p:cNvPicPr/>
            <p:nvPr/>
          </p:nvPicPr>
          <p:blipFill>
            <a:blip r:embed="rId11" cstate="print"/>
            <a:stretch>
              <a:fillRect/>
            </a:stretch>
          </p:blipFill>
          <p:spPr>
            <a:xfrm>
              <a:off x="748169" y="1356359"/>
              <a:ext cx="112014" cy="15240"/>
            </a:xfrm>
            <a:prstGeom prst="rect">
              <a:avLst/>
            </a:prstGeom>
          </p:spPr>
        </p:pic>
        <p:pic>
          <p:nvPicPr>
            <p:cNvPr id="23" name="object 23"/>
            <p:cNvPicPr/>
            <p:nvPr/>
          </p:nvPicPr>
          <p:blipFill>
            <a:blip r:embed="rId12" cstate="print"/>
            <a:stretch>
              <a:fillRect/>
            </a:stretch>
          </p:blipFill>
          <p:spPr>
            <a:xfrm>
              <a:off x="332879" y="1363980"/>
              <a:ext cx="357377" cy="7620"/>
            </a:xfrm>
            <a:prstGeom prst="rect">
              <a:avLst/>
            </a:prstGeom>
          </p:spPr>
        </p:pic>
        <p:pic>
          <p:nvPicPr>
            <p:cNvPr id="24" name="object 24"/>
            <p:cNvPicPr/>
            <p:nvPr/>
          </p:nvPicPr>
          <p:blipFill>
            <a:blip r:embed="rId13" cstate="print"/>
            <a:stretch>
              <a:fillRect/>
            </a:stretch>
          </p:blipFill>
          <p:spPr>
            <a:xfrm>
              <a:off x="961529" y="1363980"/>
              <a:ext cx="323088" cy="7620"/>
            </a:xfrm>
            <a:prstGeom prst="rect">
              <a:avLst/>
            </a:prstGeom>
          </p:spPr>
        </p:pic>
        <p:pic>
          <p:nvPicPr>
            <p:cNvPr id="25" name="object 25"/>
            <p:cNvPicPr/>
            <p:nvPr/>
          </p:nvPicPr>
          <p:blipFill>
            <a:blip r:embed="rId14" cstate="print"/>
            <a:stretch>
              <a:fillRect/>
            </a:stretch>
          </p:blipFill>
          <p:spPr>
            <a:xfrm>
              <a:off x="908189" y="1367790"/>
              <a:ext cx="12191" cy="3810"/>
            </a:xfrm>
            <a:prstGeom prst="rect">
              <a:avLst/>
            </a:prstGeom>
          </p:spPr>
        </p:pic>
      </p:grpSp>
      <p:pic>
        <p:nvPicPr>
          <p:cNvPr id="26" name="object 26"/>
          <p:cNvPicPr/>
          <p:nvPr/>
        </p:nvPicPr>
        <p:blipFill>
          <a:blip r:embed="rId15" cstate="print"/>
          <a:stretch>
            <a:fillRect/>
          </a:stretch>
        </p:blipFill>
        <p:spPr>
          <a:xfrm>
            <a:off x="9846768" y="6002563"/>
            <a:ext cx="919858" cy="334435"/>
          </a:xfrm>
          <a:prstGeom prst="rect">
            <a:avLst/>
          </a:prstGeom>
        </p:spPr>
      </p:pic>
      <p:sp>
        <p:nvSpPr>
          <p:cNvPr id="27" name="object 27"/>
          <p:cNvSpPr txBox="1"/>
          <p:nvPr/>
        </p:nvSpPr>
        <p:spPr>
          <a:xfrm>
            <a:off x="8613237" y="2473347"/>
            <a:ext cx="2063158" cy="1455870"/>
          </a:xfrm>
          <a:prstGeom prst="rect">
            <a:avLst/>
          </a:prstGeom>
        </p:spPr>
        <p:txBody>
          <a:bodyPr vert="horz" wrap="square" lIns="0" tIns="11516" rIns="0" bIns="0" rtlCol="0">
            <a:spAutoFit/>
          </a:bodyPr>
          <a:lstStyle/>
          <a:p>
            <a:pPr marL="11516" marR="855090" indent="3455">
              <a:spcBef>
                <a:spcPts val="91"/>
              </a:spcBef>
            </a:pPr>
            <a:r>
              <a:rPr sz="1451" spc="113" dirty="0">
                <a:solidFill>
                  <a:srgbClr val="FFFFFF"/>
                </a:solidFill>
                <a:latin typeface="Lucida Sans Unicode"/>
                <a:cs typeface="Lucida Sans Unicode"/>
              </a:rPr>
              <a:t>C</a:t>
            </a:r>
            <a:r>
              <a:rPr sz="1451" spc="27" dirty="0">
                <a:solidFill>
                  <a:srgbClr val="FFFFFF"/>
                </a:solidFill>
                <a:latin typeface="Lucida Sans Unicode"/>
                <a:cs typeface="Lucida Sans Unicode"/>
              </a:rPr>
              <a:t>o</a:t>
            </a:r>
            <a:r>
              <a:rPr sz="1451" spc="-68" dirty="0">
                <a:solidFill>
                  <a:srgbClr val="FFFFFF"/>
                </a:solidFill>
                <a:latin typeface="Lucida Sans Unicode"/>
                <a:cs typeface="Lucida Sans Unicode"/>
              </a:rPr>
              <a:t>nfir</a:t>
            </a:r>
            <a:r>
              <a:rPr sz="1451" spc="-45" dirty="0">
                <a:solidFill>
                  <a:srgbClr val="FFFFFF"/>
                </a:solidFill>
                <a:latin typeface="Lucida Sans Unicode"/>
                <a:cs typeface="Lucida Sans Unicode"/>
              </a:rPr>
              <a:t>m</a:t>
            </a:r>
            <a:r>
              <a:rPr sz="1451" spc="91" dirty="0">
                <a:solidFill>
                  <a:srgbClr val="FFFFFF"/>
                </a:solidFill>
                <a:latin typeface="Lucida Sans Unicode"/>
                <a:cs typeface="Lucida Sans Unicode"/>
              </a:rPr>
              <a:t>a</a:t>
            </a:r>
            <a:r>
              <a:rPr sz="1451" spc="32" dirty="0">
                <a:solidFill>
                  <a:srgbClr val="FFFFFF"/>
                </a:solidFill>
                <a:latin typeface="Lucida Sans Unicode"/>
                <a:cs typeface="Lucida Sans Unicode"/>
              </a:rPr>
              <a:t>m</a:t>
            </a:r>
            <a:r>
              <a:rPr sz="1451" spc="27" dirty="0">
                <a:solidFill>
                  <a:srgbClr val="FFFFFF"/>
                </a:solidFill>
                <a:latin typeface="Lucida Sans Unicode"/>
                <a:cs typeface="Lucida Sans Unicode"/>
              </a:rPr>
              <a:t>o</a:t>
            </a:r>
            <a:r>
              <a:rPr sz="1451" spc="-131" dirty="0">
                <a:solidFill>
                  <a:srgbClr val="FFFFFF"/>
                </a:solidFill>
                <a:latin typeface="Lucida Sans Unicode"/>
                <a:cs typeface="Lucida Sans Unicode"/>
              </a:rPr>
              <a:t>s  </a:t>
            </a:r>
            <a:r>
              <a:rPr sz="1451" spc="-154" dirty="0">
                <a:solidFill>
                  <a:srgbClr val="FFFFFF"/>
                </a:solidFill>
                <a:latin typeface="Lucida Sans Unicode"/>
                <a:cs typeface="Lucida Sans Unicode"/>
              </a:rPr>
              <a:t>si</a:t>
            </a:r>
            <a:r>
              <a:rPr sz="1451" spc="14" dirty="0">
                <a:solidFill>
                  <a:srgbClr val="FFFFFF"/>
                </a:solidFill>
                <a:latin typeface="Lucida Sans Unicode"/>
                <a:cs typeface="Lucida Sans Unicode"/>
              </a:rPr>
              <a:t> </a:t>
            </a:r>
            <a:r>
              <a:rPr sz="1451" spc="68" dirty="0">
                <a:solidFill>
                  <a:srgbClr val="FFFFFF"/>
                </a:solidFill>
                <a:latin typeface="Lucida Sans Unicode"/>
                <a:cs typeface="Lucida Sans Unicode"/>
              </a:rPr>
              <a:t>e</a:t>
            </a:r>
            <a:r>
              <a:rPr sz="1451" spc="-177" dirty="0">
                <a:solidFill>
                  <a:srgbClr val="FFFFFF"/>
                </a:solidFill>
                <a:latin typeface="Lucida Sans Unicode"/>
                <a:cs typeface="Lucida Sans Unicode"/>
              </a:rPr>
              <a:t>s</a:t>
            </a:r>
            <a:r>
              <a:rPr sz="1451" spc="45" dirty="0">
                <a:solidFill>
                  <a:srgbClr val="FFFFFF"/>
                </a:solidFill>
                <a:latin typeface="Lucida Sans Unicode"/>
                <a:cs typeface="Lucida Sans Unicode"/>
              </a:rPr>
              <a:t> </a:t>
            </a:r>
            <a:r>
              <a:rPr sz="1451" spc="127" dirty="0">
                <a:solidFill>
                  <a:srgbClr val="FFFFFF"/>
                </a:solidFill>
                <a:latin typeface="Lucida Sans Unicode"/>
                <a:cs typeface="Lucida Sans Unicode"/>
              </a:rPr>
              <a:t>c</a:t>
            </a:r>
            <a:r>
              <a:rPr sz="1451" spc="27" dirty="0">
                <a:solidFill>
                  <a:srgbClr val="FFFFFF"/>
                </a:solidFill>
                <a:latin typeface="Lucida Sans Unicode"/>
                <a:cs typeface="Lucida Sans Unicode"/>
              </a:rPr>
              <a:t>o</a:t>
            </a:r>
            <a:r>
              <a:rPr sz="1451" spc="-159" dirty="0">
                <a:solidFill>
                  <a:srgbClr val="FFFFFF"/>
                </a:solidFill>
                <a:latin typeface="Lucida Sans Unicode"/>
                <a:cs typeface="Lucida Sans Unicode"/>
              </a:rPr>
              <a:t>r</a:t>
            </a:r>
            <a:r>
              <a:rPr sz="1451" spc="-91" dirty="0">
                <a:solidFill>
                  <a:srgbClr val="FFFFFF"/>
                </a:solidFill>
                <a:latin typeface="Lucida Sans Unicode"/>
                <a:cs typeface="Lucida Sans Unicode"/>
              </a:rPr>
              <a:t>r</a:t>
            </a:r>
            <a:r>
              <a:rPr sz="1451" spc="163" dirty="0">
                <a:solidFill>
                  <a:srgbClr val="FFFFFF"/>
                </a:solidFill>
                <a:latin typeface="Lucida Sans Unicode"/>
                <a:cs typeface="Lucida Sans Unicode"/>
              </a:rPr>
              <a:t>e</a:t>
            </a:r>
            <a:r>
              <a:rPr sz="1451" spc="95" dirty="0">
                <a:solidFill>
                  <a:srgbClr val="FFFFFF"/>
                </a:solidFill>
                <a:latin typeface="Lucida Sans Unicode"/>
                <a:cs typeface="Lucida Sans Unicode"/>
              </a:rPr>
              <a:t>c</a:t>
            </a:r>
            <a:r>
              <a:rPr sz="1451" spc="41" dirty="0">
                <a:solidFill>
                  <a:srgbClr val="FFFFFF"/>
                </a:solidFill>
                <a:latin typeface="Lucida Sans Unicode"/>
                <a:cs typeface="Lucida Sans Unicode"/>
              </a:rPr>
              <a:t>t</a:t>
            </a:r>
            <a:r>
              <a:rPr sz="1451" dirty="0">
                <a:solidFill>
                  <a:srgbClr val="FFFFFF"/>
                </a:solidFill>
                <a:latin typeface="Lucida Sans Unicode"/>
                <a:cs typeface="Lucida Sans Unicode"/>
              </a:rPr>
              <a:t>a</a:t>
            </a:r>
            <a:endParaRPr sz="1451" dirty="0">
              <a:latin typeface="Lucida Sans Unicode"/>
              <a:cs typeface="Lucida Sans Unicode"/>
            </a:endParaRPr>
          </a:p>
          <a:p>
            <a:pPr>
              <a:spcBef>
                <a:spcPts val="9"/>
              </a:spcBef>
            </a:pPr>
            <a:endParaRPr sz="2131" dirty="0">
              <a:latin typeface="Lucida Sans Unicode"/>
              <a:cs typeface="Lucida Sans Unicode"/>
            </a:endParaRPr>
          </a:p>
          <a:p>
            <a:pPr marL="1023229" marR="4607" algn="ctr">
              <a:spcBef>
                <a:spcPts val="5"/>
              </a:spcBef>
            </a:pPr>
            <a:r>
              <a:rPr sz="1451" spc="32" dirty="0">
                <a:solidFill>
                  <a:srgbClr val="FFFFFF"/>
                </a:solidFill>
                <a:latin typeface="Lucida Sans Unicode"/>
                <a:cs typeface="Lucida Sans Unicode"/>
              </a:rPr>
              <a:t>Vo</a:t>
            </a:r>
            <a:r>
              <a:rPr sz="1451" spc="-109" dirty="0">
                <a:solidFill>
                  <a:srgbClr val="FFFFFF"/>
                </a:solidFill>
                <a:latin typeface="Lucida Sans Unicode"/>
                <a:cs typeface="Lucida Sans Unicode"/>
              </a:rPr>
              <a:t>l</a:t>
            </a:r>
            <a:r>
              <a:rPr sz="1451" spc="91" dirty="0">
                <a:solidFill>
                  <a:srgbClr val="FFFFFF"/>
                </a:solidFill>
                <a:latin typeface="Lucida Sans Unicode"/>
                <a:cs typeface="Lucida Sans Unicode"/>
              </a:rPr>
              <a:t>v</a:t>
            </a:r>
            <a:r>
              <a:rPr sz="1451" spc="63" dirty="0">
                <a:solidFill>
                  <a:srgbClr val="FFFFFF"/>
                </a:solidFill>
                <a:latin typeface="Lucida Sans Unicode"/>
                <a:cs typeface="Lucida Sans Unicode"/>
              </a:rPr>
              <a:t>e</a:t>
            </a:r>
            <a:r>
              <a:rPr sz="1451" spc="32" dirty="0">
                <a:solidFill>
                  <a:srgbClr val="FFFFFF"/>
                </a:solidFill>
                <a:latin typeface="Lucida Sans Unicode"/>
                <a:cs typeface="Lucida Sans Unicode"/>
              </a:rPr>
              <a:t>m</a:t>
            </a:r>
            <a:r>
              <a:rPr sz="1451" spc="27" dirty="0">
                <a:solidFill>
                  <a:srgbClr val="FFFFFF"/>
                </a:solidFill>
                <a:latin typeface="Lucida Sans Unicode"/>
                <a:cs typeface="Lucida Sans Unicode"/>
              </a:rPr>
              <a:t>o</a:t>
            </a:r>
            <a:r>
              <a:rPr sz="1451" spc="-177" dirty="0">
                <a:solidFill>
                  <a:srgbClr val="FFFFFF"/>
                </a:solidFill>
                <a:latin typeface="Lucida Sans Unicode"/>
                <a:cs typeface="Lucida Sans Unicode"/>
              </a:rPr>
              <a:t>s</a:t>
            </a:r>
            <a:r>
              <a:rPr sz="1451" spc="-50" dirty="0">
                <a:solidFill>
                  <a:srgbClr val="FFFFFF"/>
                </a:solidFill>
                <a:latin typeface="Lucida Sans Unicode"/>
                <a:cs typeface="Lucida Sans Unicode"/>
              </a:rPr>
              <a:t> </a:t>
            </a:r>
            <a:r>
              <a:rPr sz="1451" spc="-145" dirty="0">
                <a:solidFill>
                  <a:srgbClr val="FFFFFF"/>
                </a:solidFill>
                <a:latin typeface="Lucida Sans Unicode"/>
                <a:cs typeface="Lucida Sans Unicode"/>
              </a:rPr>
              <a:t>si  </a:t>
            </a:r>
            <a:r>
              <a:rPr sz="1451" dirty="0">
                <a:solidFill>
                  <a:srgbClr val="FFFFFF"/>
                </a:solidFill>
                <a:latin typeface="Lucida Sans Unicode"/>
                <a:cs typeface="Lucida Sans Unicode"/>
              </a:rPr>
              <a:t>queremos </a:t>
            </a:r>
            <a:r>
              <a:rPr sz="1451" spc="5" dirty="0">
                <a:solidFill>
                  <a:srgbClr val="FFFFFF"/>
                </a:solidFill>
                <a:latin typeface="Lucida Sans Unicode"/>
                <a:cs typeface="Lucida Sans Unicode"/>
              </a:rPr>
              <a:t> </a:t>
            </a:r>
            <a:r>
              <a:rPr sz="1451" spc="-14" dirty="0">
                <a:solidFill>
                  <a:srgbClr val="FFFFFF"/>
                </a:solidFill>
                <a:latin typeface="Lucida Sans Unicode"/>
                <a:cs typeface="Lucida Sans Unicode"/>
              </a:rPr>
              <a:t>rectificar</a:t>
            </a:r>
            <a:endParaRPr sz="1451" dirty="0">
              <a:latin typeface="Lucida Sans Unicode"/>
              <a:cs typeface="Lucida Sans Unicod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79929" y="1546255"/>
            <a:ext cx="8200069" cy="4864411"/>
            <a:chOff x="304685" y="1499615"/>
            <a:chExt cx="8219440" cy="5303520"/>
          </a:xfrm>
        </p:grpSpPr>
        <p:pic>
          <p:nvPicPr>
            <p:cNvPr id="3" name="object 3"/>
            <p:cNvPicPr/>
            <p:nvPr/>
          </p:nvPicPr>
          <p:blipFill>
            <a:blip r:embed="rId2" cstate="print"/>
            <a:stretch>
              <a:fillRect/>
            </a:stretch>
          </p:blipFill>
          <p:spPr>
            <a:xfrm>
              <a:off x="1727339" y="1499615"/>
              <a:ext cx="6796278" cy="5303520"/>
            </a:xfrm>
            <a:prstGeom prst="rect">
              <a:avLst/>
            </a:prstGeom>
          </p:spPr>
        </p:pic>
        <p:sp>
          <p:nvSpPr>
            <p:cNvPr id="4" name="object 4"/>
            <p:cNvSpPr/>
            <p:nvPr/>
          </p:nvSpPr>
          <p:spPr>
            <a:xfrm>
              <a:off x="310019" y="1658112"/>
              <a:ext cx="4086225" cy="791210"/>
            </a:xfrm>
            <a:custGeom>
              <a:avLst/>
              <a:gdLst/>
              <a:ahLst/>
              <a:cxnLst/>
              <a:rect l="l" t="t" r="r" b="b"/>
              <a:pathLst>
                <a:path w="4086225" h="791210">
                  <a:moveTo>
                    <a:pt x="4085844" y="135635"/>
                  </a:moveTo>
                  <a:lnTo>
                    <a:pt x="1559052" y="131825"/>
                  </a:lnTo>
                  <a:lnTo>
                    <a:pt x="1559052" y="0"/>
                  </a:lnTo>
                  <a:lnTo>
                    <a:pt x="0" y="0"/>
                  </a:lnTo>
                  <a:lnTo>
                    <a:pt x="0" y="790956"/>
                  </a:lnTo>
                  <a:lnTo>
                    <a:pt x="1559052" y="790955"/>
                  </a:lnTo>
                  <a:lnTo>
                    <a:pt x="1559052" y="329183"/>
                  </a:lnTo>
                  <a:lnTo>
                    <a:pt x="4085844" y="135635"/>
                  </a:lnTo>
                  <a:close/>
                </a:path>
              </a:pathLst>
            </a:custGeom>
            <a:solidFill>
              <a:srgbClr val="1CADE4"/>
            </a:solidFill>
          </p:spPr>
          <p:txBody>
            <a:bodyPr wrap="square" lIns="0" tIns="0" rIns="0" bIns="0" rtlCol="0"/>
            <a:lstStyle/>
            <a:p>
              <a:endParaRPr sz="1632"/>
            </a:p>
          </p:txBody>
        </p:sp>
        <p:sp>
          <p:nvSpPr>
            <p:cNvPr id="5" name="object 5"/>
            <p:cNvSpPr/>
            <p:nvPr/>
          </p:nvSpPr>
          <p:spPr>
            <a:xfrm>
              <a:off x="304685" y="1652015"/>
              <a:ext cx="4097020" cy="802640"/>
            </a:xfrm>
            <a:custGeom>
              <a:avLst/>
              <a:gdLst/>
              <a:ahLst/>
              <a:cxnLst/>
              <a:rect l="l" t="t" r="r" b="b"/>
              <a:pathLst>
                <a:path w="4097020" h="802639">
                  <a:moveTo>
                    <a:pt x="1569720" y="131834"/>
                  </a:moveTo>
                  <a:lnTo>
                    <a:pt x="1569720" y="3048"/>
                  </a:lnTo>
                  <a:lnTo>
                    <a:pt x="1567434" y="0"/>
                  </a:lnTo>
                  <a:lnTo>
                    <a:pt x="2285" y="0"/>
                  </a:lnTo>
                  <a:lnTo>
                    <a:pt x="0" y="3048"/>
                  </a:lnTo>
                  <a:lnTo>
                    <a:pt x="0" y="800100"/>
                  </a:lnTo>
                  <a:lnTo>
                    <a:pt x="2286" y="802386"/>
                  </a:lnTo>
                  <a:lnTo>
                    <a:pt x="5333" y="802386"/>
                  </a:lnTo>
                  <a:lnTo>
                    <a:pt x="5334" y="11430"/>
                  </a:lnTo>
                  <a:lnTo>
                    <a:pt x="11429" y="6096"/>
                  </a:lnTo>
                  <a:lnTo>
                    <a:pt x="11429" y="11430"/>
                  </a:lnTo>
                  <a:lnTo>
                    <a:pt x="1559052" y="11430"/>
                  </a:lnTo>
                  <a:lnTo>
                    <a:pt x="1559052" y="6095"/>
                  </a:lnTo>
                  <a:lnTo>
                    <a:pt x="1564386" y="11430"/>
                  </a:lnTo>
                  <a:lnTo>
                    <a:pt x="1564386" y="131826"/>
                  </a:lnTo>
                  <a:lnTo>
                    <a:pt x="1569720" y="131834"/>
                  </a:lnTo>
                  <a:close/>
                </a:path>
                <a:path w="4097020" h="802639">
                  <a:moveTo>
                    <a:pt x="11429" y="11430"/>
                  </a:moveTo>
                  <a:lnTo>
                    <a:pt x="11429" y="6096"/>
                  </a:lnTo>
                  <a:lnTo>
                    <a:pt x="5334" y="11430"/>
                  </a:lnTo>
                  <a:lnTo>
                    <a:pt x="11429" y="11430"/>
                  </a:lnTo>
                  <a:close/>
                </a:path>
                <a:path w="4097020" h="802639">
                  <a:moveTo>
                    <a:pt x="11429" y="790956"/>
                  </a:moveTo>
                  <a:lnTo>
                    <a:pt x="11429" y="11430"/>
                  </a:lnTo>
                  <a:lnTo>
                    <a:pt x="5334" y="11430"/>
                  </a:lnTo>
                  <a:lnTo>
                    <a:pt x="5334" y="790956"/>
                  </a:lnTo>
                  <a:lnTo>
                    <a:pt x="11429" y="790956"/>
                  </a:lnTo>
                  <a:close/>
                </a:path>
                <a:path w="4097020" h="802639">
                  <a:moveTo>
                    <a:pt x="1564386" y="790956"/>
                  </a:moveTo>
                  <a:lnTo>
                    <a:pt x="5334" y="790956"/>
                  </a:lnTo>
                  <a:lnTo>
                    <a:pt x="11429" y="797052"/>
                  </a:lnTo>
                  <a:lnTo>
                    <a:pt x="11429" y="802386"/>
                  </a:lnTo>
                  <a:lnTo>
                    <a:pt x="1559052" y="802386"/>
                  </a:lnTo>
                  <a:lnTo>
                    <a:pt x="1559052" y="797052"/>
                  </a:lnTo>
                  <a:lnTo>
                    <a:pt x="1564386" y="790956"/>
                  </a:lnTo>
                  <a:close/>
                </a:path>
                <a:path w="4097020" h="802639">
                  <a:moveTo>
                    <a:pt x="11429" y="802386"/>
                  </a:moveTo>
                  <a:lnTo>
                    <a:pt x="11429" y="797052"/>
                  </a:lnTo>
                  <a:lnTo>
                    <a:pt x="5334" y="790956"/>
                  </a:lnTo>
                  <a:lnTo>
                    <a:pt x="5333" y="802386"/>
                  </a:lnTo>
                  <a:lnTo>
                    <a:pt x="11429" y="802386"/>
                  </a:lnTo>
                  <a:close/>
                </a:path>
                <a:path w="4097020" h="802639">
                  <a:moveTo>
                    <a:pt x="1564386" y="11430"/>
                  </a:moveTo>
                  <a:lnTo>
                    <a:pt x="1559052" y="6095"/>
                  </a:lnTo>
                  <a:lnTo>
                    <a:pt x="1559052" y="11430"/>
                  </a:lnTo>
                  <a:lnTo>
                    <a:pt x="1564386" y="11430"/>
                  </a:lnTo>
                  <a:close/>
                </a:path>
                <a:path w="4097020" h="802639">
                  <a:moveTo>
                    <a:pt x="1569720" y="143264"/>
                  </a:moveTo>
                  <a:lnTo>
                    <a:pt x="1569720" y="137922"/>
                  </a:lnTo>
                  <a:lnTo>
                    <a:pt x="1564386" y="131826"/>
                  </a:lnTo>
                  <a:lnTo>
                    <a:pt x="1564386" y="11430"/>
                  </a:lnTo>
                  <a:lnTo>
                    <a:pt x="1559052" y="11430"/>
                  </a:lnTo>
                  <a:lnTo>
                    <a:pt x="1559052" y="140969"/>
                  </a:lnTo>
                  <a:lnTo>
                    <a:pt x="1561338" y="143256"/>
                  </a:lnTo>
                  <a:lnTo>
                    <a:pt x="1569720" y="143264"/>
                  </a:lnTo>
                  <a:close/>
                </a:path>
                <a:path w="4097020" h="802639">
                  <a:moveTo>
                    <a:pt x="4091178" y="147065"/>
                  </a:moveTo>
                  <a:lnTo>
                    <a:pt x="3944654" y="146845"/>
                  </a:lnTo>
                  <a:lnTo>
                    <a:pt x="1565148" y="329828"/>
                  </a:lnTo>
                  <a:lnTo>
                    <a:pt x="1561338" y="329946"/>
                  </a:lnTo>
                  <a:lnTo>
                    <a:pt x="1559052" y="332232"/>
                  </a:lnTo>
                  <a:lnTo>
                    <a:pt x="1559052" y="790956"/>
                  </a:lnTo>
                  <a:lnTo>
                    <a:pt x="1564386" y="790956"/>
                  </a:lnTo>
                  <a:lnTo>
                    <a:pt x="1564386" y="802386"/>
                  </a:lnTo>
                  <a:lnTo>
                    <a:pt x="1565148" y="802386"/>
                  </a:lnTo>
                  <a:lnTo>
                    <a:pt x="1565148" y="341376"/>
                  </a:lnTo>
                  <a:lnTo>
                    <a:pt x="1569720" y="335280"/>
                  </a:lnTo>
                  <a:lnTo>
                    <a:pt x="1569720" y="341024"/>
                  </a:lnTo>
                  <a:lnTo>
                    <a:pt x="4091178" y="147065"/>
                  </a:lnTo>
                  <a:close/>
                </a:path>
                <a:path w="4097020" h="802639">
                  <a:moveTo>
                    <a:pt x="1564386" y="802386"/>
                  </a:moveTo>
                  <a:lnTo>
                    <a:pt x="1564386" y="790956"/>
                  </a:lnTo>
                  <a:lnTo>
                    <a:pt x="1559052" y="797052"/>
                  </a:lnTo>
                  <a:lnTo>
                    <a:pt x="1559052" y="802386"/>
                  </a:lnTo>
                  <a:lnTo>
                    <a:pt x="1564386" y="802386"/>
                  </a:lnTo>
                  <a:close/>
                </a:path>
                <a:path w="4097020" h="802639">
                  <a:moveTo>
                    <a:pt x="4096512" y="144779"/>
                  </a:moveTo>
                  <a:lnTo>
                    <a:pt x="4096512" y="138683"/>
                  </a:lnTo>
                  <a:lnTo>
                    <a:pt x="4094226" y="135635"/>
                  </a:lnTo>
                  <a:lnTo>
                    <a:pt x="1564386" y="131826"/>
                  </a:lnTo>
                  <a:lnTo>
                    <a:pt x="1569720" y="137922"/>
                  </a:lnTo>
                  <a:lnTo>
                    <a:pt x="1569720" y="143264"/>
                  </a:lnTo>
                  <a:lnTo>
                    <a:pt x="3944654" y="146845"/>
                  </a:lnTo>
                  <a:lnTo>
                    <a:pt x="4090416" y="135635"/>
                  </a:lnTo>
                  <a:lnTo>
                    <a:pt x="4091178" y="147065"/>
                  </a:lnTo>
                  <a:lnTo>
                    <a:pt x="4094226" y="147065"/>
                  </a:lnTo>
                  <a:lnTo>
                    <a:pt x="4096512" y="144779"/>
                  </a:lnTo>
                  <a:close/>
                </a:path>
                <a:path w="4097020" h="802639">
                  <a:moveTo>
                    <a:pt x="1569720" y="341024"/>
                  </a:moveTo>
                  <a:lnTo>
                    <a:pt x="1569720" y="335280"/>
                  </a:lnTo>
                  <a:lnTo>
                    <a:pt x="1565148" y="341376"/>
                  </a:lnTo>
                  <a:lnTo>
                    <a:pt x="1569720" y="341024"/>
                  </a:lnTo>
                  <a:close/>
                </a:path>
                <a:path w="4097020" h="802639">
                  <a:moveTo>
                    <a:pt x="1569720" y="800100"/>
                  </a:moveTo>
                  <a:lnTo>
                    <a:pt x="1569720" y="341024"/>
                  </a:lnTo>
                  <a:lnTo>
                    <a:pt x="1565148" y="341376"/>
                  </a:lnTo>
                  <a:lnTo>
                    <a:pt x="1565148" y="802386"/>
                  </a:lnTo>
                  <a:lnTo>
                    <a:pt x="1567434" y="802386"/>
                  </a:lnTo>
                  <a:lnTo>
                    <a:pt x="1569720" y="800100"/>
                  </a:lnTo>
                  <a:close/>
                </a:path>
                <a:path w="4097020" h="802639">
                  <a:moveTo>
                    <a:pt x="4091178" y="147065"/>
                  </a:moveTo>
                  <a:lnTo>
                    <a:pt x="4090416" y="135635"/>
                  </a:lnTo>
                  <a:lnTo>
                    <a:pt x="3944654" y="146845"/>
                  </a:lnTo>
                  <a:lnTo>
                    <a:pt x="4091178" y="147065"/>
                  </a:lnTo>
                  <a:close/>
                </a:path>
              </a:pathLst>
            </a:custGeom>
            <a:solidFill>
              <a:srgbClr val="117EA7"/>
            </a:solidFill>
          </p:spPr>
          <p:txBody>
            <a:bodyPr wrap="square" lIns="0" tIns="0" rIns="0" bIns="0" rtlCol="0"/>
            <a:lstStyle/>
            <a:p>
              <a:endParaRPr sz="1632"/>
            </a:p>
          </p:txBody>
        </p:sp>
      </p:grpSp>
      <p:sp>
        <p:nvSpPr>
          <p:cNvPr id="6" name="object 6"/>
          <p:cNvSpPr txBox="1">
            <a:spLocks noGrp="1"/>
          </p:cNvSpPr>
          <p:nvPr>
            <p:ph type="title"/>
          </p:nvPr>
        </p:nvSpPr>
        <p:spPr>
          <a:xfrm>
            <a:off x="2291864" y="553849"/>
            <a:ext cx="8547315" cy="689900"/>
          </a:xfrm>
          <a:prstGeom prst="rect">
            <a:avLst/>
          </a:prstGeom>
        </p:spPr>
        <p:txBody>
          <a:bodyPr vert="horz" wrap="square" lIns="0" tIns="12668" rIns="0" bIns="0" rtlCol="0" anchor="ctr">
            <a:spAutoFit/>
          </a:bodyPr>
          <a:lstStyle/>
          <a:p>
            <a:pPr marL="11516">
              <a:lnSpc>
                <a:spcPct val="100000"/>
              </a:lnSpc>
              <a:spcBef>
                <a:spcPts val="100"/>
              </a:spcBef>
            </a:pPr>
            <a:r>
              <a:rPr b="1" dirty="0">
                <a:latin typeface="Arial"/>
                <a:cs typeface="Arial"/>
              </a:rPr>
              <a:t>Presentación</a:t>
            </a:r>
            <a:r>
              <a:rPr b="1" spc="-23" dirty="0">
                <a:latin typeface="Arial"/>
                <a:cs typeface="Arial"/>
              </a:rPr>
              <a:t> </a:t>
            </a:r>
            <a:r>
              <a:rPr b="1" spc="5" dirty="0">
                <a:latin typeface="Arial"/>
                <a:cs typeface="Arial"/>
              </a:rPr>
              <a:t>de</a:t>
            </a:r>
            <a:r>
              <a:rPr b="1" spc="-18" dirty="0">
                <a:latin typeface="Arial"/>
                <a:cs typeface="Arial"/>
              </a:rPr>
              <a:t> </a:t>
            </a:r>
            <a:r>
              <a:rPr b="1" dirty="0">
                <a:latin typeface="Arial"/>
                <a:cs typeface="Arial"/>
              </a:rPr>
              <a:t>matrícula</a:t>
            </a:r>
          </a:p>
        </p:txBody>
      </p:sp>
      <p:grpSp>
        <p:nvGrpSpPr>
          <p:cNvPr id="7" name="object 7"/>
          <p:cNvGrpSpPr/>
          <p:nvPr/>
        </p:nvGrpSpPr>
        <p:grpSpPr>
          <a:xfrm>
            <a:off x="1068135" y="439993"/>
            <a:ext cx="911521" cy="580425"/>
            <a:chOff x="291731" y="734568"/>
            <a:chExt cx="1005205" cy="640080"/>
          </a:xfrm>
        </p:grpSpPr>
        <p:pic>
          <p:nvPicPr>
            <p:cNvPr id="8" name="object 8"/>
            <p:cNvPicPr/>
            <p:nvPr/>
          </p:nvPicPr>
          <p:blipFill>
            <a:blip r:embed="rId3" cstate="print"/>
            <a:stretch>
              <a:fillRect/>
            </a:stretch>
          </p:blipFill>
          <p:spPr>
            <a:xfrm>
              <a:off x="297827" y="734568"/>
              <a:ext cx="998982" cy="588263"/>
            </a:xfrm>
            <a:prstGeom prst="rect">
              <a:avLst/>
            </a:prstGeom>
          </p:spPr>
        </p:pic>
        <p:sp>
          <p:nvSpPr>
            <p:cNvPr id="9" name="object 9"/>
            <p:cNvSpPr/>
            <p:nvPr/>
          </p:nvSpPr>
          <p:spPr>
            <a:xfrm>
              <a:off x="382409" y="1316355"/>
              <a:ext cx="3810" cy="0"/>
            </a:xfrm>
            <a:custGeom>
              <a:avLst/>
              <a:gdLst/>
              <a:ahLst/>
              <a:cxnLst/>
              <a:rect l="l" t="t" r="r" b="b"/>
              <a:pathLst>
                <a:path w="3810">
                  <a:moveTo>
                    <a:pt x="0" y="0"/>
                  </a:moveTo>
                  <a:lnTo>
                    <a:pt x="3810" y="0"/>
                  </a:lnTo>
                </a:path>
              </a:pathLst>
            </a:custGeom>
            <a:ln w="3810">
              <a:solidFill>
                <a:srgbClr val="6A8198"/>
              </a:solidFill>
            </a:ln>
          </p:spPr>
          <p:txBody>
            <a:bodyPr wrap="square" lIns="0" tIns="0" rIns="0" bIns="0" rtlCol="0"/>
            <a:lstStyle/>
            <a:p>
              <a:endParaRPr sz="1632"/>
            </a:p>
          </p:txBody>
        </p:sp>
        <p:sp>
          <p:nvSpPr>
            <p:cNvPr id="10" name="object 10"/>
            <p:cNvSpPr/>
            <p:nvPr/>
          </p:nvSpPr>
          <p:spPr>
            <a:xfrm>
              <a:off x="481469" y="1316355"/>
              <a:ext cx="3810" cy="0"/>
            </a:xfrm>
            <a:custGeom>
              <a:avLst/>
              <a:gdLst/>
              <a:ahLst/>
              <a:cxnLst/>
              <a:rect l="l" t="t" r="r" b="b"/>
              <a:pathLst>
                <a:path w="3809">
                  <a:moveTo>
                    <a:pt x="0" y="0"/>
                  </a:moveTo>
                  <a:lnTo>
                    <a:pt x="3810" y="0"/>
                  </a:lnTo>
                </a:path>
              </a:pathLst>
            </a:custGeom>
            <a:ln w="3810">
              <a:solidFill>
                <a:srgbClr val="305071"/>
              </a:solidFill>
            </a:ln>
          </p:spPr>
          <p:txBody>
            <a:bodyPr wrap="square" lIns="0" tIns="0" rIns="0" bIns="0" rtlCol="0"/>
            <a:lstStyle/>
            <a:p>
              <a:endParaRPr sz="1632"/>
            </a:p>
          </p:txBody>
        </p:sp>
        <p:pic>
          <p:nvPicPr>
            <p:cNvPr id="11" name="object 11"/>
            <p:cNvPicPr/>
            <p:nvPr/>
          </p:nvPicPr>
          <p:blipFill>
            <a:blip r:embed="rId4" cstate="print"/>
            <a:stretch>
              <a:fillRect/>
            </a:stretch>
          </p:blipFill>
          <p:spPr>
            <a:xfrm>
              <a:off x="1018679" y="1310640"/>
              <a:ext cx="265938" cy="7620"/>
            </a:xfrm>
            <a:prstGeom prst="rect">
              <a:avLst/>
            </a:prstGeom>
          </p:spPr>
        </p:pic>
        <p:pic>
          <p:nvPicPr>
            <p:cNvPr id="12" name="object 12"/>
            <p:cNvPicPr/>
            <p:nvPr/>
          </p:nvPicPr>
          <p:blipFill>
            <a:blip r:embed="rId5" cstate="print"/>
            <a:stretch>
              <a:fillRect/>
            </a:stretch>
          </p:blipFill>
          <p:spPr>
            <a:xfrm>
              <a:off x="291731" y="1314450"/>
              <a:ext cx="992886" cy="60198"/>
            </a:xfrm>
            <a:prstGeom prst="rect">
              <a:avLst/>
            </a:prstGeom>
          </p:spPr>
        </p:pic>
        <p:pic>
          <p:nvPicPr>
            <p:cNvPr id="13" name="object 13"/>
            <p:cNvPicPr/>
            <p:nvPr/>
          </p:nvPicPr>
          <p:blipFill>
            <a:blip r:embed="rId6" cstate="print"/>
            <a:stretch>
              <a:fillRect/>
            </a:stretch>
          </p:blipFill>
          <p:spPr>
            <a:xfrm>
              <a:off x="321449" y="1356359"/>
              <a:ext cx="371094" cy="11430"/>
            </a:xfrm>
            <a:prstGeom prst="rect">
              <a:avLst/>
            </a:prstGeom>
          </p:spPr>
        </p:pic>
        <p:pic>
          <p:nvPicPr>
            <p:cNvPr id="14" name="object 14"/>
            <p:cNvPicPr/>
            <p:nvPr/>
          </p:nvPicPr>
          <p:blipFill>
            <a:blip r:embed="rId7" cstate="print"/>
            <a:stretch>
              <a:fillRect/>
            </a:stretch>
          </p:blipFill>
          <p:spPr>
            <a:xfrm>
              <a:off x="908189" y="1356359"/>
              <a:ext cx="376428" cy="11430"/>
            </a:xfrm>
            <a:prstGeom prst="rect">
              <a:avLst/>
            </a:prstGeom>
          </p:spPr>
        </p:pic>
        <p:pic>
          <p:nvPicPr>
            <p:cNvPr id="15" name="object 15"/>
            <p:cNvPicPr/>
            <p:nvPr/>
          </p:nvPicPr>
          <p:blipFill>
            <a:blip r:embed="rId8" cstate="print"/>
            <a:stretch>
              <a:fillRect/>
            </a:stretch>
          </p:blipFill>
          <p:spPr>
            <a:xfrm>
              <a:off x="748169" y="1356359"/>
              <a:ext cx="112014" cy="15240"/>
            </a:xfrm>
            <a:prstGeom prst="rect">
              <a:avLst/>
            </a:prstGeom>
          </p:spPr>
        </p:pic>
        <p:pic>
          <p:nvPicPr>
            <p:cNvPr id="16" name="object 16"/>
            <p:cNvPicPr/>
            <p:nvPr/>
          </p:nvPicPr>
          <p:blipFill>
            <a:blip r:embed="rId9" cstate="print"/>
            <a:stretch>
              <a:fillRect/>
            </a:stretch>
          </p:blipFill>
          <p:spPr>
            <a:xfrm>
              <a:off x="332879" y="1363980"/>
              <a:ext cx="357377" cy="7620"/>
            </a:xfrm>
            <a:prstGeom prst="rect">
              <a:avLst/>
            </a:prstGeom>
          </p:spPr>
        </p:pic>
        <p:pic>
          <p:nvPicPr>
            <p:cNvPr id="17" name="object 17"/>
            <p:cNvPicPr/>
            <p:nvPr/>
          </p:nvPicPr>
          <p:blipFill>
            <a:blip r:embed="rId10" cstate="print"/>
            <a:stretch>
              <a:fillRect/>
            </a:stretch>
          </p:blipFill>
          <p:spPr>
            <a:xfrm>
              <a:off x="961529" y="1363980"/>
              <a:ext cx="323088" cy="7620"/>
            </a:xfrm>
            <a:prstGeom prst="rect">
              <a:avLst/>
            </a:prstGeom>
          </p:spPr>
        </p:pic>
        <p:pic>
          <p:nvPicPr>
            <p:cNvPr id="18" name="object 18"/>
            <p:cNvPicPr/>
            <p:nvPr/>
          </p:nvPicPr>
          <p:blipFill>
            <a:blip r:embed="rId11" cstate="print"/>
            <a:stretch>
              <a:fillRect/>
            </a:stretch>
          </p:blipFill>
          <p:spPr>
            <a:xfrm>
              <a:off x="908189" y="1367790"/>
              <a:ext cx="12191" cy="3810"/>
            </a:xfrm>
            <a:prstGeom prst="rect">
              <a:avLst/>
            </a:prstGeom>
          </p:spPr>
        </p:pic>
      </p:grpSp>
      <p:pic>
        <p:nvPicPr>
          <p:cNvPr id="19" name="object 19"/>
          <p:cNvPicPr/>
          <p:nvPr/>
        </p:nvPicPr>
        <p:blipFill>
          <a:blip r:embed="rId12" cstate="print"/>
          <a:stretch>
            <a:fillRect/>
          </a:stretch>
        </p:blipFill>
        <p:spPr>
          <a:xfrm>
            <a:off x="9846768" y="6002563"/>
            <a:ext cx="919858" cy="334435"/>
          </a:xfrm>
          <a:prstGeom prst="rect">
            <a:avLst/>
          </a:prstGeom>
        </p:spPr>
      </p:pic>
      <p:sp>
        <p:nvSpPr>
          <p:cNvPr id="20" name="object 20"/>
          <p:cNvSpPr txBox="1"/>
          <p:nvPr/>
        </p:nvSpPr>
        <p:spPr>
          <a:xfrm>
            <a:off x="1011952" y="1799951"/>
            <a:ext cx="1052596" cy="458161"/>
          </a:xfrm>
          <a:prstGeom prst="rect">
            <a:avLst/>
          </a:prstGeom>
        </p:spPr>
        <p:txBody>
          <a:bodyPr vert="horz" wrap="square" lIns="0" tIns="11516" rIns="0" bIns="0" rtlCol="0">
            <a:spAutoFit/>
          </a:bodyPr>
          <a:lstStyle/>
          <a:p>
            <a:pPr marL="11516" marR="4607" indent="101920">
              <a:spcBef>
                <a:spcPts val="91"/>
              </a:spcBef>
            </a:pPr>
            <a:r>
              <a:rPr sz="1451" dirty="0">
                <a:solidFill>
                  <a:srgbClr val="FFFFFF"/>
                </a:solidFill>
                <a:latin typeface="Lucida Sans Unicode"/>
                <a:cs typeface="Lucida Sans Unicode"/>
              </a:rPr>
              <a:t>Matrícula </a:t>
            </a:r>
            <a:r>
              <a:rPr sz="1451" spc="5" dirty="0">
                <a:solidFill>
                  <a:srgbClr val="FFFFFF"/>
                </a:solidFill>
                <a:latin typeface="Lucida Sans Unicode"/>
                <a:cs typeface="Lucida Sans Unicode"/>
              </a:rPr>
              <a:t> </a:t>
            </a:r>
            <a:r>
              <a:rPr sz="1451" spc="36" dirty="0">
                <a:solidFill>
                  <a:srgbClr val="FFFFFF"/>
                </a:solidFill>
                <a:latin typeface="Lucida Sans Unicode"/>
                <a:cs typeface="Lucida Sans Unicode"/>
              </a:rPr>
              <a:t>p</a:t>
            </a:r>
            <a:r>
              <a:rPr sz="1451" spc="-95" dirty="0">
                <a:solidFill>
                  <a:srgbClr val="FFFFFF"/>
                </a:solidFill>
                <a:latin typeface="Lucida Sans Unicode"/>
                <a:cs typeface="Lucida Sans Unicode"/>
              </a:rPr>
              <a:t>r</a:t>
            </a:r>
            <a:r>
              <a:rPr sz="1451" spc="63" dirty="0">
                <a:solidFill>
                  <a:srgbClr val="FFFFFF"/>
                </a:solidFill>
                <a:latin typeface="Lucida Sans Unicode"/>
                <a:cs typeface="Lucida Sans Unicode"/>
              </a:rPr>
              <a:t>e</a:t>
            </a:r>
            <a:r>
              <a:rPr sz="1451" spc="-113" dirty="0">
                <a:solidFill>
                  <a:srgbClr val="FFFFFF"/>
                </a:solidFill>
                <a:latin typeface="Lucida Sans Unicode"/>
                <a:cs typeface="Lucida Sans Unicode"/>
              </a:rPr>
              <a:t>s</a:t>
            </a:r>
            <a:r>
              <a:rPr sz="1451" spc="63" dirty="0">
                <a:solidFill>
                  <a:srgbClr val="FFFFFF"/>
                </a:solidFill>
                <a:latin typeface="Lucida Sans Unicode"/>
                <a:cs typeface="Lucida Sans Unicode"/>
              </a:rPr>
              <a:t>e</a:t>
            </a:r>
            <a:r>
              <a:rPr sz="1451" spc="-41" dirty="0">
                <a:solidFill>
                  <a:srgbClr val="FFFFFF"/>
                </a:solidFill>
                <a:latin typeface="Lucida Sans Unicode"/>
                <a:cs typeface="Lucida Sans Unicode"/>
              </a:rPr>
              <a:t>n</a:t>
            </a:r>
            <a:r>
              <a:rPr sz="1451" spc="63" dirty="0">
                <a:solidFill>
                  <a:srgbClr val="FFFFFF"/>
                </a:solidFill>
                <a:latin typeface="Lucida Sans Unicode"/>
                <a:cs typeface="Lucida Sans Unicode"/>
              </a:rPr>
              <a:t>t</a:t>
            </a:r>
            <a:r>
              <a:rPr sz="1451" spc="131" dirty="0">
                <a:solidFill>
                  <a:srgbClr val="FFFFFF"/>
                </a:solidFill>
                <a:latin typeface="Lucida Sans Unicode"/>
                <a:cs typeface="Lucida Sans Unicode"/>
              </a:rPr>
              <a:t>ad</a:t>
            </a:r>
            <a:r>
              <a:rPr sz="1451" dirty="0">
                <a:solidFill>
                  <a:srgbClr val="FFFFFF"/>
                </a:solidFill>
                <a:latin typeface="Lucida Sans Unicode"/>
                <a:cs typeface="Lucida Sans Unicode"/>
              </a:rPr>
              <a:t>a</a:t>
            </a:r>
            <a:endParaRPr sz="1451" dirty="0">
              <a:latin typeface="Lucida Sans Unicode"/>
              <a:cs typeface="Lucida Sans Unicode"/>
            </a:endParaRPr>
          </a:p>
        </p:txBody>
      </p:sp>
      <p:grpSp>
        <p:nvGrpSpPr>
          <p:cNvPr id="21" name="object 21"/>
          <p:cNvGrpSpPr/>
          <p:nvPr/>
        </p:nvGrpSpPr>
        <p:grpSpPr>
          <a:xfrm>
            <a:off x="8920536" y="1499821"/>
            <a:ext cx="2402891" cy="2459321"/>
            <a:chOff x="7849996" y="1492758"/>
            <a:chExt cx="2649855" cy="2712085"/>
          </a:xfrm>
        </p:grpSpPr>
        <p:pic>
          <p:nvPicPr>
            <p:cNvPr id="22" name="object 22"/>
            <p:cNvPicPr/>
            <p:nvPr/>
          </p:nvPicPr>
          <p:blipFill>
            <a:blip r:embed="rId13" cstate="print"/>
            <a:stretch>
              <a:fillRect/>
            </a:stretch>
          </p:blipFill>
          <p:spPr>
            <a:xfrm>
              <a:off x="8480945" y="1492758"/>
              <a:ext cx="1375410" cy="531876"/>
            </a:xfrm>
            <a:prstGeom prst="rect">
              <a:avLst/>
            </a:prstGeom>
          </p:spPr>
        </p:pic>
        <p:sp>
          <p:nvSpPr>
            <p:cNvPr id="23" name="object 23"/>
            <p:cNvSpPr/>
            <p:nvPr/>
          </p:nvSpPr>
          <p:spPr>
            <a:xfrm>
              <a:off x="7856105" y="1920240"/>
              <a:ext cx="2638425" cy="2278380"/>
            </a:xfrm>
            <a:custGeom>
              <a:avLst/>
              <a:gdLst/>
              <a:ahLst/>
              <a:cxnLst/>
              <a:rect l="l" t="t" r="r" b="b"/>
              <a:pathLst>
                <a:path w="2638425" h="2278379">
                  <a:moveTo>
                    <a:pt x="2638044" y="2278379"/>
                  </a:moveTo>
                  <a:lnTo>
                    <a:pt x="2638044" y="1404365"/>
                  </a:lnTo>
                  <a:lnTo>
                    <a:pt x="1098804" y="1404365"/>
                  </a:lnTo>
                  <a:lnTo>
                    <a:pt x="1242822" y="0"/>
                  </a:lnTo>
                  <a:lnTo>
                    <a:pt x="439673" y="1404365"/>
                  </a:lnTo>
                  <a:lnTo>
                    <a:pt x="0" y="1404365"/>
                  </a:lnTo>
                  <a:lnTo>
                    <a:pt x="0" y="2278379"/>
                  </a:lnTo>
                  <a:lnTo>
                    <a:pt x="2638044" y="2278379"/>
                  </a:lnTo>
                  <a:close/>
                </a:path>
              </a:pathLst>
            </a:custGeom>
            <a:solidFill>
              <a:srgbClr val="1CADE4"/>
            </a:solidFill>
          </p:spPr>
          <p:txBody>
            <a:bodyPr wrap="square" lIns="0" tIns="0" rIns="0" bIns="0" rtlCol="0"/>
            <a:lstStyle/>
            <a:p>
              <a:endParaRPr sz="1632"/>
            </a:p>
          </p:txBody>
        </p:sp>
        <p:sp>
          <p:nvSpPr>
            <p:cNvPr id="24" name="object 24"/>
            <p:cNvSpPr/>
            <p:nvPr/>
          </p:nvSpPr>
          <p:spPr>
            <a:xfrm>
              <a:off x="7849996" y="1913382"/>
              <a:ext cx="2649855" cy="2291715"/>
            </a:xfrm>
            <a:custGeom>
              <a:avLst/>
              <a:gdLst/>
              <a:ahLst/>
              <a:cxnLst/>
              <a:rect l="l" t="t" r="r" b="b"/>
              <a:pathLst>
                <a:path w="2649854" h="2291715">
                  <a:moveTo>
                    <a:pt x="442179" y="1405128"/>
                  </a:moveTo>
                  <a:lnTo>
                    <a:pt x="3047" y="1405128"/>
                  </a:lnTo>
                  <a:lnTo>
                    <a:pt x="0" y="1408176"/>
                  </a:lnTo>
                  <a:lnTo>
                    <a:pt x="0" y="2288286"/>
                  </a:lnTo>
                  <a:lnTo>
                    <a:pt x="3048" y="2291334"/>
                  </a:lnTo>
                  <a:lnTo>
                    <a:pt x="6095" y="2291334"/>
                  </a:lnTo>
                  <a:lnTo>
                    <a:pt x="6096" y="1416558"/>
                  </a:lnTo>
                  <a:lnTo>
                    <a:pt x="11429" y="1411224"/>
                  </a:lnTo>
                  <a:lnTo>
                    <a:pt x="11429" y="1416558"/>
                  </a:lnTo>
                  <a:lnTo>
                    <a:pt x="440436" y="1416558"/>
                  </a:lnTo>
                  <a:lnTo>
                    <a:pt x="440436" y="1408176"/>
                  </a:lnTo>
                  <a:lnTo>
                    <a:pt x="442179" y="1405128"/>
                  </a:lnTo>
                  <a:close/>
                </a:path>
                <a:path w="2649854" h="2291715">
                  <a:moveTo>
                    <a:pt x="11429" y="1416558"/>
                  </a:moveTo>
                  <a:lnTo>
                    <a:pt x="11429" y="1411224"/>
                  </a:lnTo>
                  <a:lnTo>
                    <a:pt x="6096" y="1416558"/>
                  </a:lnTo>
                  <a:lnTo>
                    <a:pt x="11429" y="1416558"/>
                  </a:lnTo>
                  <a:close/>
                </a:path>
                <a:path w="2649854" h="2291715">
                  <a:moveTo>
                    <a:pt x="11430" y="2279904"/>
                  </a:moveTo>
                  <a:lnTo>
                    <a:pt x="11429" y="1416558"/>
                  </a:lnTo>
                  <a:lnTo>
                    <a:pt x="6096" y="1416558"/>
                  </a:lnTo>
                  <a:lnTo>
                    <a:pt x="6096" y="2279904"/>
                  </a:lnTo>
                  <a:lnTo>
                    <a:pt x="11430" y="2279904"/>
                  </a:lnTo>
                  <a:close/>
                </a:path>
                <a:path w="2649854" h="2291715">
                  <a:moveTo>
                    <a:pt x="2644140" y="2279904"/>
                  </a:moveTo>
                  <a:lnTo>
                    <a:pt x="6096" y="2279904"/>
                  </a:lnTo>
                  <a:lnTo>
                    <a:pt x="11430" y="2285238"/>
                  </a:lnTo>
                  <a:lnTo>
                    <a:pt x="11430" y="2291334"/>
                  </a:lnTo>
                  <a:lnTo>
                    <a:pt x="2638806" y="2291334"/>
                  </a:lnTo>
                  <a:lnTo>
                    <a:pt x="2638806" y="2285238"/>
                  </a:lnTo>
                  <a:lnTo>
                    <a:pt x="2644140" y="2279904"/>
                  </a:lnTo>
                  <a:close/>
                </a:path>
                <a:path w="2649854" h="2291715">
                  <a:moveTo>
                    <a:pt x="11430" y="2291334"/>
                  </a:moveTo>
                  <a:lnTo>
                    <a:pt x="11430" y="2285238"/>
                  </a:lnTo>
                  <a:lnTo>
                    <a:pt x="6096" y="2279904"/>
                  </a:lnTo>
                  <a:lnTo>
                    <a:pt x="6095" y="2291334"/>
                  </a:lnTo>
                  <a:lnTo>
                    <a:pt x="11430" y="2291334"/>
                  </a:lnTo>
                  <a:close/>
                </a:path>
                <a:path w="2649854" h="2291715">
                  <a:moveTo>
                    <a:pt x="445770" y="1405128"/>
                  </a:moveTo>
                  <a:lnTo>
                    <a:pt x="442179" y="1405128"/>
                  </a:lnTo>
                  <a:lnTo>
                    <a:pt x="440436" y="1408176"/>
                  </a:lnTo>
                  <a:lnTo>
                    <a:pt x="445770" y="1405128"/>
                  </a:lnTo>
                  <a:close/>
                </a:path>
                <a:path w="2649854" h="2291715">
                  <a:moveTo>
                    <a:pt x="445770" y="1416558"/>
                  </a:moveTo>
                  <a:lnTo>
                    <a:pt x="445770" y="1405128"/>
                  </a:lnTo>
                  <a:lnTo>
                    <a:pt x="440436" y="1408176"/>
                  </a:lnTo>
                  <a:lnTo>
                    <a:pt x="440436" y="1416558"/>
                  </a:lnTo>
                  <a:lnTo>
                    <a:pt x="445770" y="1416558"/>
                  </a:lnTo>
                  <a:close/>
                </a:path>
                <a:path w="2649854" h="2291715">
                  <a:moveTo>
                    <a:pt x="1255014" y="4571"/>
                  </a:moveTo>
                  <a:lnTo>
                    <a:pt x="1253490" y="2286"/>
                  </a:lnTo>
                  <a:lnTo>
                    <a:pt x="1250442" y="1524"/>
                  </a:lnTo>
                  <a:lnTo>
                    <a:pt x="1248156" y="0"/>
                  </a:lnTo>
                  <a:lnTo>
                    <a:pt x="1245108" y="1524"/>
                  </a:lnTo>
                  <a:lnTo>
                    <a:pt x="1243584" y="3810"/>
                  </a:lnTo>
                  <a:lnTo>
                    <a:pt x="442179" y="1405128"/>
                  </a:lnTo>
                  <a:lnTo>
                    <a:pt x="445770" y="1405128"/>
                  </a:lnTo>
                  <a:lnTo>
                    <a:pt x="445770" y="1416558"/>
                  </a:lnTo>
                  <a:lnTo>
                    <a:pt x="447294" y="1416558"/>
                  </a:lnTo>
                  <a:lnTo>
                    <a:pt x="449580" y="1415796"/>
                  </a:lnTo>
                  <a:lnTo>
                    <a:pt x="450342" y="1413510"/>
                  </a:lnTo>
                  <a:lnTo>
                    <a:pt x="1241038" y="30916"/>
                  </a:lnTo>
                  <a:lnTo>
                    <a:pt x="1243584" y="6096"/>
                  </a:lnTo>
                  <a:lnTo>
                    <a:pt x="1253490" y="9143"/>
                  </a:lnTo>
                  <a:lnTo>
                    <a:pt x="1253490" y="14332"/>
                  </a:lnTo>
                  <a:lnTo>
                    <a:pt x="1254252" y="6858"/>
                  </a:lnTo>
                  <a:lnTo>
                    <a:pt x="1255014" y="4571"/>
                  </a:lnTo>
                  <a:close/>
                </a:path>
                <a:path w="2649854" h="2291715">
                  <a:moveTo>
                    <a:pt x="1253490" y="14332"/>
                  </a:moveTo>
                  <a:lnTo>
                    <a:pt x="1253490" y="9143"/>
                  </a:lnTo>
                  <a:lnTo>
                    <a:pt x="1241038" y="30916"/>
                  </a:lnTo>
                  <a:lnTo>
                    <a:pt x="1099566" y="1410462"/>
                  </a:lnTo>
                  <a:lnTo>
                    <a:pt x="1099566" y="1413510"/>
                  </a:lnTo>
                  <a:lnTo>
                    <a:pt x="1101852" y="1415796"/>
                  </a:lnTo>
                  <a:lnTo>
                    <a:pt x="1103376" y="1416558"/>
                  </a:lnTo>
                  <a:lnTo>
                    <a:pt x="1104900" y="1416558"/>
                  </a:lnTo>
                  <a:lnTo>
                    <a:pt x="1104900" y="1405128"/>
                  </a:lnTo>
                  <a:lnTo>
                    <a:pt x="1111695" y="1405128"/>
                  </a:lnTo>
                  <a:lnTo>
                    <a:pt x="1253490" y="14332"/>
                  </a:lnTo>
                  <a:close/>
                </a:path>
                <a:path w="2649854" h="2291715">
                  <a:moveTo>
                    <a:pt x="1111695" y="1405128"/>
                  </a:moveTo>
                  <a:lnTo>
                    <a:pt x="1104900" y="1405128"/>
                  </a:lnTo>
                  <a:lnTo>
                    <a:pt x="1110996" y="1411986"/>
                  </a:lnTo>
                  <a:lnTo>
                    <a:pt x="1111695" y="1405128"/>
                  </a:lnTo>
                  <a:close/>
                </a:path>
                <a:path w="2649854" h="2291715">
                  <a:moveTo>
                    <a:pt x="2649474" y="2288286"/>
                  </a:moveTo>
                  <a:lnTo>
                    <a:pt x="2649474" y="1408176"/>
                  </a:lnTo>
                  <a:lnTo>
                    <a:pt x="2647188" y="1405127"/>
                  </a:lnTo>
                  <a:lnTo>
                    <a:pt x="1111695" y="1405128"/>
                  </a:lnTo>
                  <a:lnTo>
                    <a:pt x="1110996" y="1411986"/>
                  </a:lnTo>
                  <a:lnTo>
                    <a:pt x="1104900" y="1405128"/>
                  </a:lnTo>
                  <a:lnTo>
                    <a:pt x="1104900" y="1416558"/>
                  </a:lnTo>
                  <a:lnTo>
                    <a:pt x="2638806" y="1416558"/>
                  </a:lnTo>
                  <a:lnTo>
                    <a:pt x="2638806" y="1411223"/>
                  </a:lnTo>
                  <a:lnTo>
                    <a:pt x="2644140" y="1416558"/>
                  </a:lnTo>
                  <a:lnTo>
                    <a:pt x="2644140" y="2291334"/>
                  </a:lnTo>
                  <a:lnTo>
                    <a:pt x="2647188" y="2291334"/>
                  </a:lnTo>
                  <a:lnTo>
                    <a:pt x="2649474" y="2288286"/>
                  </a:lnTo>
                  <a:close/>
                </a:path>
                <a:path w="2649854" h="2291715">
                  <a:moveTo>
                    <a:pt x="1253490" y="9143"/>
                  </a:moveTo>
                  <a:lnTo>
                    <a:pt x="1243584" y="6096"/>
                  </a:lnTo>
                  <a:lnTo>
                    <a:pt x="1241038" y="30916"/>
                  </a:lnTo>
                  <a:lnTo>
                    <a:pt x="1253490" y="9143"/>
                  </a:lnTo>
                  <a:close/>
                </a:path>
                <a:path w="2649854" h="2291715">
                  <a:moveTo>
                    <a:pt x="2644140" y="1416558"/>
                  </a:moveTo>
                  <a:lnTo>
                    <a:pt x="2638806" y="1411223"/>
                  </a:lnTo>
                  <a:lnTo>
                    <a:pt x="2638806" y="1416558"/>
                  </a:lnTo>
                  <a:lnTo>
                    <a:pt x="2644140" y="1416558"/>
                  </a:lnTo>
                  <a:close/>
                </a:path>
                <a:path w="2649854" h="2291715">
                  <a:moveTo>
                    <a:pt x="2644140" y="2279904"/>
                  </a:moveTo>
                  <a:lnTo>
                    <a:pt x="2644140" y="1416558"/>
                  </a:lnTo>
                  <a:lnTo>
                    <a:pt x="2638806" y="1416558"/>
                  </a:lnTo>
                  <a:lnTo>
                    <a:pt x="2638806" y="2279904"/>
                  </a:lnTo>
                  <a:lnTo>
                    <a:pt x="2644140" y="2279904"/>
                  </a:lnTo>
                  <a:close/>
                </a:path>
                <a:path w="2649854" h="2291715">
                  <a:moveTo>
                    <a:pt x="2644140" y="2291334"/>
                  </a:moveTo>
                  <a:lnTo>
                    <a:pt x="2644140" y="2279904"/>
                  </a:lnTo>
                  <a:lnTo>
                    <a:pt x="2638806" y="2285238"/>
                  </a:lnTo>
                  <a:lnTo>
                    <a:pt x="2638806" y="2291334"/>
                  </a:lnTo>
                  <a:lnTo>
                    <a:pt x="2644140" y="2291334"/>
                  </a:lnTo>
                  <a:close/>
                </a:path>
              </a:pathLst>
            </a:custGeom>
            <a:solidFill>
              <a:srgbClr val="117EA7"/>
            </a:solidFill>
          </p:spPr>
          <p:txBody>
            <a:bodyPr wrap="square" lIns="0" tIns="0" rIns="0" bIns="0" rtlCol="0"/>
            <a:lstStyle/>
            <a:p>
              <a:endParaRPr sz="1632"/>
            </a:p>
          </p:txBody>
        </p:sp>
      </p:grpSp>
      <p:sp>
        <p:nvSpPr>
          <p:cNvPr id="25" name="object 25"/>
          <p:cNvSpPr txBox="1"/>
          <p:nvPr/>
        </p:nvSpPr>
        <p:spPr>
          <a:xfrm>
            <a:off x="9001151" y="3279670"/>
            <a:ext cx="2241662" cy="681427"/>
          </a:xfrm>
          <a:prstGeom prst="rect">
            <a:avLst/>
          </a:prstGeom>
        </p:spPr>
        <p:txBody>
          <a:bodyPr vert="horz" wrap="square" lIns="0" tIns="11516" rIns="0" bIns="0" rtlCol="0">
            <a:spAutoFit/>
          </a:bodyPr>
          <a:lstStyle/>
          <a:p>
            <a:pPr marL="11516" marR="4607" indent="366220">
              <a:spcBef>
                <a:spcPts val="91"/>
              </a:spcBef>
            </a:pPr>
            <a:r>
              <a:rPr sz="1451" spc="54" dirty="0">
                <a:solidFill>
                  <a:srgbClr val="FFFFFF"/>
                </a:solidFill>
                <a:latin typeface="Lucida Sans Unicode"/>
                <a:cs typeface="Lucida Sans Unicode"/>
              </a:rPr>
              <a:t>Puede</a:t>
            </a:r>
            <a:r>
              <a:rPr sz="1451" spc="14" dirty="0">
                <a:solidFill>
                  <a:srgbClr val="FFFFFF"/>
                </a:solidFill>
                <a:latin typeface="Lucida Sans Unicode"/>
                <a:cs typeface="Lucida Sans Unicode"/>
              </a:rPr>
              <a:t> </a:t>
            </a:r>
            <a:r>
              <a:rPr sz="1451" spc="-82" dirty="0">
                <a:solidFill>
                  <a:srgbClr val="FFFFFF"/>
                </a:solidFill>
                <a:latin typeface="Lucida Sans Unicode"/>
                <a:cs typeface="Lucida Sans Unicode"/>
              </a:rPr>
              <a:t>imprimir</a:t>
            </a:r>
            <a:r>
              <a:rPr sz="1451" spc="-23" dirty="0">
                <a:solidFill>
                  <a:srgbClr val="FFFFFF"/>
                </a:solidFill>
                <a:latin typeface="Lucida Sans Unicode"/>
                <a:cs typeface="Lucida Sans Unicode"/>
              </a:rPr>
              <a:t> </a:t>
            </a:r>
            <a:r>
              <a:rPr sz="1451" dirty="0">
                <a:solidFill>
                  <a:srgbClr val="FFFFFF"/>
                </a:solidFill>
                <a:latin typeface="Lucida Sans Unicode"/>
                <a:cs typeface="Lucida Sans Unicode"/>
              </a:rPr>
              <a:t>o </a:t>
            </a:r>
            <a:r>
              <a:rPr sz="1451" spc="5" dirty="0">
                <a:solidFill>
                  <a:srgbClr val="FFFFFF"/>
                </a:solidFill>
                <a:latin typeface="Lucida Sans Unicode"/>
                <a:cs typeface="Lucida Sans Unicode"/>
              </a:rPr>
              <a:t> </a:t>
            </a:r>
            <a:r>
              <a:rPr sz="1451" spc="18" dirty="0">
                <a:solidFill>
                  <a:srgbClr val="FFFFFF"/>
                </a:solidFill>
                <a:latin typeface="Lucida Sans Unicode"/>
                <a:cs typeface="Lucida Sans Unicode"/>
              </a:rPr>
              <a:t>guardar</a:t>
            </a:r>
            <a:r>
              <a:rPr sz="1451" spc="5" dirty="0">
                <a:solidFill>
                  <a:srgbClr val="FFFFFF"/>
                </a:solidFill>
                <a:latin typeface="Lucida Sans Unicode"/>
                <a:cs typeface="Lucida Sans Unicode"/>
              </a:rPr>
              <a:t> </a:t>
            </a:r>
            <a:r>
              <a:rPr sz="1451" spc="-36" dirty="0">
                <a:solidFill>
                  <a:srgbClr val="FFFFFF"/>
                </a:solidFill>
                <a:latin typeface="Lucida Sans Unicode"/>
                <a:cs typeface="Lucida Sans Unicode"/>
              </a:rPr>
              <a:t>el</a:t>
            </a:r>
            <a:r>
              <a:rPr sz="1451" spc="-59" dirty="0">
                <a:solidFill>
                  <a:srgbClr val="FFFFFF"/>
                </a:solidFill>
                <a:latin typeface="Lucida Sans Unicode"/>
                <a:cs typeface="Lucida Sans Unicode"/>
              </a:rPr>
              <a:t> </a:t>
            </a:r>
            <a:r>
              <a:rPr sz="1451" spc="-41" dirty="0">
                <a:solidFill>
                  <a:srgbClr val="FFFFFF"/>
                </a:solidFill>
                <a:latin typeface="Lucida Sans Unicode"/>
                <a:cs typeface="Lucida Sans Unicode"/>
              </a:rPr>
              <a:t>justificante</a:t>
            </a:r>
            <a:r>
              <a:rPr sz="1451" spc="63" dirty="0">
                <a:solidFill>
                  <a:srgbClr val="FFFFFF"/>
                </a:solidFill>
                <a:latin typeface="Lucida Sans Unicode"/>
                <a:cs typeface="Lucida Sans Unicode"/>
              </a:rPr>
              <a:t> </a:t>
            </a:r>
            <a:r>
              <a:rPr sz="1451" spc="50" dirty="0">
                <a:solidFill>
                  <a:srgbClr val="FFFFFF"/>
                </a:solidFill>
                <a:latin typeface="Lucida Sans Unicode"/>
                <a:cs typeface="Lucida Sans Unicode"/>
              </a:rPr>
              <a:t>de</a:t>
            </a:r>
            <a:endParaRPr sz="1451" dirty="0">
              <a:latin typeface="Lucida Sans Unicode"/>
              <a:cs typeface="Lucida Sans Unicode"/>
            </a:endParaRPr>
          </a:p>
          <a:p>
            <a:pPr marL="704801">
              <a:spcBef>
                <a:spcPts val="9"/>
              </a:spcBef>
            </a:pPr>
            <a:r>
              <a:rPr sz="1451" spc="-5" dirty="0">
                <a:solidFill>
                  <a:srgbClr val="FFFFFF"/>
                </a:solidFill>
                <a:latin typeface="Lucida Sans Unicode"/>
                <a:cs typeface="Lucida Sans Unicode"/>
              </a:rPr>
              <a:t>matrícula</a:t>
            </a:r>
            <a:endParaRPr sz="1451" dirty="0">
              <a:latin typeface="Lucida Sans Unicode"/>
              <a:cs typeface="Lucida Sans Unicod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33961" y="661755"/>
            <a:ext cx="7609789" cy="628345"/>
          </a:xfrm>
          <a:prstGeom prst="rect">
            <a:avLst/>
          </a:prstGeom>
        </p:spPr>
        <p:txBody>
          <a:bodyPr vert="horz" wrap="square" lIns="0" tIns="12668" rIns="0" bIns="0" rtlCol="0" anchor="ctr">
            <a:spAutoFit/>
          </a:bodyPr>
          <a:lstStyle/>
          <a:p>
            <a:pPr marL="11516">
              <a:lnSpc>
                <a:spcPct val="100000"/>
              </a:lnSpc>
              <a:spcBef>
                <a:spcPts val="100"/>
              </a:spcBef>
            </a:pPr>
            <a:r>
              <a:rPr sz="4000" b="1" dirty="0">
                <a:latin typeface="Arial"/>
                <a:cs typeface="Arial"/>
              </a:rPr>
              <a:t>Comprobación</a:t>
            </a:r>
            <a:r>
              <a:rPr sz="4000" b="1" spc="-9" dirty="0">
                <a:latin typeface="Arial"/>
                <a:cs typeface="Arial"/>
              </a:rPr>
              <a:t> </a:t>
            </a:r>
            <a:r>
              <a:rPr sz="4000" b="1" spc="5" dirty="0">
                <a:latin typeface="Arial"/>
                <a:cs typeface="Arial"/>
              </a:rPr>
              <a:t>en</a:t>
            </a:r>
            <a:r>
              <a:rPr sz="4000" b="1" spc="-5" dirty="0">
                <a:latin typeface="Arial"/>
                <a:cs typeface="Arial"/>
              </a:rPr>
              <a:t> </a:t>
            </a:r>
            <a:r>
              <a:rPr sz="4000" b="1" dirty="0">
                <a:latin typeface="Arial"/>
                <a:cs typeface="Arial"/>
              </a:rPr>
              <a:t>Mis</a:t>
            </a:r>
            <a:r>
              <a:rPr sz="4000" b="1" spc="-5" dirty="0">
                <a:latin typeface="Arial"/>
                <a:cs typeface="Arial"/>
              </a:rPr>
              <a:t> </a:t>
            </a:r>
            <a:r>
              <a:rPr sz="4000" b="1" spc="-23" dirty="0">
                <a:latin typeface="Arial"/>
                <a:cs typeface="Arial"/>
              </a:rPr>
              <a:t>Trámites</a:t>
            </a:r>
          </a:p>
        </p:txBody>
      </p:sp>
      <p:grpSp>
        <p:nvGrpSpPr>
          <p:cNvPr id="3" name="object 3"/>
          <p:cNvGrpSpPr/>
          <p:nvPr/>
        </p:nvGrpSpPr>
        <p:grpSpPr>
          <a:xfrm>
            <a:off x="1000639" y="638025"/>
            <a:ext cx="911521" cy="580425"/>
            <a:chOff x="291731" y="711708"/>
            <a:chExt cx="1005205" cy="640080"/>
          </a:xfrm>
        </p:grpSpPr>
        <p:pic>
          <p:nvPicPr>
            <p:cNvPr id="4" name="object 4"/>
            <p:cNvPicPr/>
            <p:nvPr/>
          </p:nvPicPr>
          <p:blipFill>
            <a:blip r:embed="rId2" cstate="print"/>
            <a:stretch>
              <a:fillRect/>
            </a:stretch>
          </p:blipFill>
          <p:spPr>
            <a:xfrm>
              <a:off x="297827" y="711708"/>
              <a:ext cx="998982" cy="584454"/>
            </a:xfrm>
            <a:prstGeom prst="rect">
              <a:avLst/>
            </a:prstGeom>
          </p:spPr>
        </p:pic>
        <p:sp>
          <p:nvSpPr>
            <p:cNvPr id="5" name="object 5"/>
            <p:cNvSpPr/>
            <p:nvPr/>
          </p:nvSpPr>
          <p:spPr>
            <a:xfrm>
              <a:off x="382409" y="1289684"/>
              <a:ext cx="3810" cy="0"/>
            </a:xfrm>
            <a:custGeom>
              <a:avLst/>
              <a:gdLst/>
              <a:ahLst/>
              <a:cxnLst/>
              <a:rect l="l" t="t" r="r" b="b"/>
              <a:pathLst>
                <a:path w="3810">
                  <a:moveTo>
                    <a:pt x="0" y="0"/>
                  </a:moveTo>
                  <a:lnTo>
                    <a:pt x="3810" y="0"/>
                  </a:lnTo>
                </a:path>
              </a:pathLst>
            </a:custGeom>
            <a:ln w="3810">
              <a:solidFill>
                <a:srgbClr val="6A8198"/>
              </a:solidFill>
            </a:ln>
          </p:spPr>
          <p:txBody>
            <a:bodyPr wrap="square" lIns="0" tIns="0" rIns="0" bIns="0" rtlCol="0"/>
            <a:lstStyle/>
            <a:p>
              <a:endParaRPr sz="1632"/>
            </a:p>
          </p:txBody>
        </p:sp>
        <p:sp>
          <p:nvSpPr>
            <p:cNvPr id="6" name="object 6"/>
            <p:cNvSpPr/>
            <p:nvPr/>
          </p:nvSpPr>
          <p:spPr>
            <a:xfrm>
              <a:off x="481469" y="1289684"/>
              <a:ext cx="3810" cy="0"/>
            </a:xfrm>
            <a:custGeom>
              <a:avLst/>
              <a:gdLst/>
              <a:ahLst/>
              <a:cxnLst/>
              <a:rect l="l" t="t" r="r" b="b"/>
              <a:pathLst>
                <a:path w="3809">
                  <a:moveTo>
                    <a:pt x="0" y="0"/>
                  </a:moveTo>
                  <a:lnTo>
                    <a:pt x="3810" y="0"/>
                  </a:lnTo>
                </a:path>
              </a:pathLst>
            </a:custGeom>
            <a:ln w="3810">
              <a:solidFill>
                <a:srgbClr val="305071"/>
              </a:solidFill>
            </a:ln>
          </p:spPr>
          <p:txBody>
            <a:bodyPr wrap="square" lIns="0" tIns="0" rIns="0" bIns="0" rtlCol="0"/>
            <a:lstStyle/>
            <a:p>
              <a:endParaRPr sz="1632"/>
            </a:p>
          </p:txBody>
        </p:sp>
        <p:pic>
          <p:nvPicPr>
            <p:cNvPr id="7" name="object 7"/>
            <p:cNvPicPr/>
            <p:nvPr/>
          </p:nvPicPr>
          <p:blipFill>
            <a:blip r:embed="rId3" cstate="print"/>
            <a:stretch>
              <a:fillRect/>
            </a:stretch>
          </p:blipFill>
          <p:spPr>
            <a:xfrm>
              <a:off x="1018679" y="1283970"/>
              <a:ext cx="265938" cy="7620"/>
            </a:xfrm>
            <a:prstGeom prst="rect">
              <a:avLst/>
            </a:prstGeom>
          </p:spPr>
        </p:pic>
        <p:pic>
          <p:nvPicPr>
            <p:cNvPr id="8" name="object 8"/>
            <p:cNvPicPr/>
            <p:nvPr/>
          </p:nvPicPr>
          <p:blipFill>
            <a:blip r:embed="rId4" cstate="print"/>
            <a:stretch>
              <a:fillRect/>
            </a:stretch>
          </p:blipFill>
          <p:spPr>
            <a:xfrm>
              <a:off x="291731" y="1287780"/>
              <a:ext cx="992886" cy="64008"/>
            </a:xfrm>
            <a:prstGeom prst="rect">
              <a:avLst/>
            </a:prstGeom>
          </p:spPr>
        </p:pic>
        <p:pic>
          <p:nvPicPr>
            <p:cNvPr id="9" name="object 9"/>
            <p:cNvPicPr/>
            <p:nvPr/>
          </p:nvPicPr>
          <p:blipFill>
            <a:blip r:embed="rId5" cstate="print"/>
            <a:stretch>
              <a:fillRect/>
            </a:stretch>
          </p:blipFill>
          <p:spPr>
            <a:xfrm>
              <a:off x="332879" y="1337309"/>
              <a:ext cx="357377" cy="7620"/>
            </a:xfrm>
            <a:prstGeom prst="rect">
              <a:avLst/>
            </a:prstGeom>
          </p:spPr>
        </p:pic>
        <p:pic>
          <p:nvPicPr>
            <p:cNvPr id="10" name="object 10"/>
            <p:cNvPicPr/>
            <p:nvPr/>
          </p:nvPicPr>
          <p:blipFill>
            <a:blip r:embed="rId6" cstate="print"/>
            <a:stretch>
              <a:fillRect/>
            </a:stretch>
          </p:blipFill>
          <p:spPr>
            <a:xfrm>
              <a:off x="748169" y="1337309"/>
              <a:ext cx="112014" cy="7620"/>
            </a:xfrm>
            <a:prstGeom prst="rect">
              <a:avLst/>
            </a:prstGeom>
          </p:spPr>
        </p:pic>
        <p:pic>
          <p:nvPicPr>
            <p:cNvPr id="11" name="object 11"/>
            <p:cNvPicPr/>
            <p:nvPr/>
          </p:nvPicPr>
          <p:blipFill>
            <a:blip r:embed="rId7" cstate="print"/>
            <a:stretch>
              <a:fillRect/>
            </a:stretch>
          </p:blipFill>
          <p:spPr>
            <a:xfrm>
              <a:off x="908189" y="1337309"/>
              <a:ext cx="376428" cy="7620"/>
            </a:xfrm>
            <a:prstGeom prst="rect">
              <a:avLst/>
            </a:prstGeom>
          </p:spPr>
        </p:pic>
      </p:grpSp>
      <p:grpSp>
        <p:nvGrpSpPr>
          <p:cNvPr id="12" name="object 12"/>
          <p:cNvGrpSpPr/>
          <p:nvPr/>
        </p:nvGrpSpPr>
        <p:grpSpPr>
          <a:xfrm>
            <a:off x="3143558" y="1936420"/>
            <a:ext cx="7610019" cy="2911915"/>
            <a:chOff x="2090813" y="2123694"/>
            <a:chExt cx="8392160" cy="3211195"/>
          </a:xfrm>
        </p:grpSpPr>
        <p:pic>
          <p:nvPicPr>
            <p:cNvPr id="13" name="object 13"/>
            <p:cNvPicPr/>
            <p:nvPr/>
          </p:nvPicPr>
          <p:blipFill>
            <a:blip r:embed="rId8" cstate="print"/>
            <a:stretch>
              <a:fillRect/>
            </a:stretch>
          </p:blipFill>
          <p:spPr>
            <a:xfrm>
              <a:off x="2090813" y="2123694"/>
              <a:ext cx="8391906" cy="3211067"/>
            </a:xfrm>
            <a:prstGeom prst="rect">
              <a:avLst/>
            </a:prstGeom>
          </p:spPr>
        </p:pic>
        <p:sp>
          <p:nvSpPr>
            <p:cNvPr id="14" name="object 14"/>
            <p:cNvSpPr/>
            <p:nvPr/>
          </p:nvSpPr>
          <p:spPr>
            <a:xfrm>
              <a:off x="5180723" y="3359658"/>
              <a:ext cx="2842260" cy="543560"/>
            </a:xfrm>
            <a:custGeom>
              <a:avLst/>
              <a:gdLst/>
              <a:ahLst/>
              <a:cxnLst/>
              <a:rect l="l" t="t" r="r" b="b"/>
              <a:pathLst>
                <a:path w="2842259" h="543560">
                  <a:moveTo>
                    <a:pt x="2842260" y="272034"/>
                  </a:moveTo>
                  <a:lnTo>
                    <a:pt x="2683764" y="239268"/>
                  </a:lnTo>
                  <a:lnTo>
                    <a:pt x="2486406" y="239268"/>
                  </a:lnTo>
                  <a:lnTo>
                    <a:pt x="2486406" y="0"/>
                  </a:lnTo>
                  <a:lnTo>
                    <a:pt x="355854" y="0"/>
                  </a:lnTo>
                  <a:lnTo>
                    <a:pt x="355854" y="239268"/>
                  </a:lnTo>
                  <a:lnTo>
                    <a:pt x="158496" y="239268"/>
                  </a:lnTo>
                  <a:lnTo>
                    <a:pt x="0" y="272034"/>
                  </a:lnTo>
                  <a:lnTo>
                    <a:pt x="158496" y="304038"/>
                  </a:lnTo>
                  <a:lnTo>
                    <a:pt x="355854" y="304038"/>
                  </a:lnTo>
                  <a:lnTo>
                    <a:pt x="355854" y="543306"/>
                  </a:lnTo>
                  <a:lnTo>
                    <a:pt x="2486406" y="543306"/>
                  </a:lnTo>
                  <a:lnTo>
                    <a:pt x="2486406" y="304038"/>
                  </a:lnTo>
                  <a:lnTo>
                    <a:pt x="2683764" y="304038"/>
                  </a:lnTo>
                  <a:lnTo>
                    <a:pt x="2842260" y="272034"/>
                  </a:lnTo>
                  <a:close/>
                </a:path>
              </a:pathLst>
            </a:custGeom>
            <a:solidFill>
              <a:srgbClr val="1CADE4"/>
            </a:solidFill>
          </p:spPr>
          <p:txBody>
            <a:bodyPr wrap="square" lIns="0" tIns="0" rIns="0" bIns="0" rtlCol="0"/>
            <a:lstStyle/>
            <a:p>
              <a:endParaRPr sz="1632"/>
            </a:p>
          </p:txBody>
        </p:sp>
        <p:sp>
          <p:nvSpPr>
            <p:cNvPr id="15" name="object 15"/>
            <p:cNvSpPr/>
            <p:nvPr/>
          </p:nvSpPr>
          <p:spPr>
            <a:xfrm>
              <a:off x="5152529" y="3354323"/>
              <a:ext cx="2898775" cy="554990"/>
            </a:xfrm>
            <a:custGeom>
              <a:avLst/>
              <a:gdLst/>
              <a:ahLst/>
              <a:cxnLst/>
              <a:rect l="l" t="t" r="r" b="b"/>
              <a:pathLst>
                <a:path w="2898775" h="554989">
                  <a:moveTo>
                    <a:pt x="57553" y="277054"/>
                  </a:moveTo>
                  <a:lnTo>
                    <a:pt x="29718" y="271278"/>
                  </a:lnTo>
                  <a:lnTo>
                    <a:pt x="0" y="277368"/>
                  </a:lnTo>
                  <a:lnTo>
                    <a:pt x="29718" y="283335"/>
                  </a:lnTo>
                  <a:lnTo>
                    <a:pt x="29718" y="282702"/>
                  </a:lnTo>
                  <a:lnTo>
                    <a:pt x="57553" y="277054"/>
                  </a:lnTo>
                  <a:close/>
                </a:path>
                <a:path w="2898775" h="554989">
                  <a:moveTo>
                    <a:pt x="187452" y="314706"/>
                  </a:moveTo>
                  <a:lnTo>
                    <a:pt x="187452" y="304038"/>
                  </a:lnTo>
                  <a:lnTo>
                    <a:pt x="57553" y="277054"/>
                  </a:lnTo>
                  <a:lnTo>
                    <a:pt x="29718" y="282702"/>
                  </a:lnTo>
                  <a:lnTo>
                    <a:pt x="29718" y="283335"/>
                  </a:lnTo>
                  <a:lnTo>
                    <a:pt x="185928" y="314706"/>
                  </a:lnTo>
                  <a:lnTo>
                    <a:pt x="187452" y="314706"/>
                  </a:lnTo>
                  <a:close/>
                </a:path>
                <a:path w="2898775" h="554989">
                  <a:moveTo>
                    <a:pt x="384048" y="239268"/>
                  </a:moveTo>
                  <a:lnTo>
                    <a:pt x="185928" y="239268"/>
                  </a:lnTo>
                  <a:lnTo>
                    <a:pt x="29733" y="271275"/>
                  </a:lnTo>
                  <a:lnTo>
                    <a:pt x="57553" y="277054"/>
                  </a:lnTo>
                  <a:lnTo>
                    <a:pt x="186690" y="250852"/>
                  </a:lnTo>
                  <a:lnTo>
                    <a:pt x="186690" y="250698"/>
                  </a:lnTo>
                  <a:lnTo>
                    <a:pt x="377952" y="250698"/>
                  </a:lnTo>
                  <a:lnTo>
                    <a:pt x="377952" y="244602"/>
                  </a:lnTo>
                  <a:lnTo>
                    <a:pt x="384048" y="239268"/>
                  </a:lnTo>
                  <a:close/>
                </a:path>
                <a:path w="2898775" h="554989">
                  <a:moveTo>
                    <a:pt x="187452" y="250698"/>
                  </a:moveTo>
                  <a:lnTo>
                    <a:pt x="186690" y="250698"/>
                  </a:lnTo>
                  <a:lnTo>
                    <a:pt x="186690" y="250852"/>
                  </a:lnTo>
                  <a:lnTo>
                    <a:pt x="187452" y="250698"/>
                  </a:lnTo>
                  <a:close/>
                </a:path>
                <a:path w="2898775" h="554989">
                  <a:moveTo>
                    <a:pt x="389382" y="543306"/>
                  </a:moveTo>
                  <a:lnTo>
                    <a:pt x="389382" y="303276"/>
                  </a:lnTo>
                  <a:lnTo>
                    <a:pt x="186690" y="303276"/>
                  </a:lnTo>
                  <a:lnTo>
                    <a:pt x="187452" y="304038"/>
                  </a:lnTo>
                  <a:lnTo>
                    <a:pt x="187452" y="314706"/>
                  </a:lnTo>
                  <a:lnTo>
                    <a:pt x="377952" y="314706"/>
                  </a:lnTo>
                  <a:lnTo>
                    <a:pt x="377952" y="309372"/>
                  </a:lnTo>
                  <a:lnTo>
                    <a:pt x="384048" y="314706"/>
                  </a:lnTo>
                  <a:lnTo>
                    <a:pt x="384048" y="543306"/>
                  </a:lnTo>
                  <a:lnTo>
                    <a:pt x="389382" y="543306"/>
                  </a:lnTo>
                  <a:close/>
                </a:path>
                <a:path w="2898775" h="554989">
                  <a:moveTo>
                    <a:pt x="2519934" y="239268"/>
                  </a:moveTo>
                  <a:lnTo>
                    <a:pt x="2519934" y="0"/>
                  </a:lnTo>
                  <a:lnTo>
                    <a:pt x="377952" y="0"/>
                  </a:lnTo>
                  <a:lnTo>
                    <a:pt x="377952" y="239268"/>
                  </a:lnTo>
                  <a:lnTo>
                    <a:pt x="384048" y="239268"/>
                  </a:lnTo>
                  <a:lnTo>
                    <a:pt x="384048" y="11430"/>
                  </a:lnTo>
                  <a:lnTo>
                    <a:pt x="389382" y="5334"/>
                  </a:lnTo>
                  <a:lnTo>
                    <a:pt x="389381" y="11430"/>
                  </a:lnTo>
                  <a:lnTo>
                    <a:pt x="2508504" y="11430"/>
                  </a:lnTo>
                  <a:lnTo>
                    <a:pt x="2508504" y="5334"/>
                  </a:lnTo>
                  <a:lnTo>
                    <a:pt x="2514600" y="11430"/>
                  </a:lnTo>
                  <a:lnTo>
                    <a:pt x="2514600" y="239268"/>
                  </a:lnTo>
                  <a:lnTo>
                    <a:pt x="2519934" y="239268"/>
                  </a:lnTo>
                  <a:close/>
                </a:path>
                <a:path w="2898775" h="554989">
                  <a:moveTo>
                    <a:pt x="389382" y="250698"/>
                  </a:moveTo>
                  <a:lnTo>
                    <a:pt x="389382" y="11430"/>
                  </a:lnTo>
                  <a:lnTo>
                    <a:pt x="384048" y="11430"/>
                  </a:lnTo>
                  <a:lnTo>
                    <a:pt x="384048" y="239268"/>
                  </a:lnTo>
                  <a:lnTo>
                    <a:pt x="377952" y="244602"/>
                  </a:lnTo>
                  <a:lnTo>
                    <a:pt x="377952" y="250698"/>
                  </a:lnTo>
                  <a:lnTo>
                    <a:pt x="389382" y="250698"/>
                  </a:lnTo>
                  <a:close/>
                </a:path>
                <a:path w="2898775" h="554989">
                  <a:moveTo>
                    <a:pt x="384048" y="314706"/>
                  </a:moveTo>
                  <a:lnTo>
                    <a:pt x="377952" y="309372"/>
                  </a:lnTo>
                  <a:lnTo>
                    <a:pt x="377952" y="314706"/>
                  </a:lnTo>
                  <a:lnTo>
                    <a:pt x="384048" y="314706"/>
                  </a:lnTo>
                  <a:close/>
                </a:path>
                <a:path w="2898775" h="554989">
                  <a:moveTo>
                    <a:pt x="389382" y="554736"/>
                  </a:moveTo>
                  <a:lnTo>
                    <a:pt x="389382" y="548640"/>
                  </a:lnTo>
                  <a:lnTo>
                    <a:pt x="384048" y="543306"/>
                  </a:lnTo>
                  <a:lnTo>
                    <a:pt x="384048" y="314706"/>
                  </a:lnTo>
                  <a:lnTo>
                    <a:pt x="377952" y="314706"/>
                  </a:lnTo>
                  <a:lnTo>
                    <a:pt x="377951" y="554736"/>
                  </a:lnTo>
                  <a:lnTo>
                    <a:pt x="389382" y="554736"/>
                  </a:lnTo>
                  <a:close/>
                </a:path>
                <a:path w="2898775" h="554989">
                  <a:moveTo>
                    <a:pt x="389382" y="11430"/>
                  </a:moveTo>
                  <a:lnTo>
                    <a:pt x="389382" y="5334"/>
                  </a:lnTo>
                  <a:lnTo>
                    <a:pt x="384048" y="11430"/>
                  </a:lnTo>
                  <a:lnTo>
                    <a:pt x="389382" y="11430"/>
                  </a:lnTo>
                  <a:close/>
                </a:path>
                <a:path w="2898775" h="554989">
                  <a:moveTo>
                    <a:pt x="2514600" y="543306"/>
                  </a:moveTo>
                  <a:lnTo>
                    <a:pt x="384048" y="543306"/>
                  </a:lnTo>
                  <a:lnTo>
                    <a:pt x="389382" y="548640"/>
                  </a:lnTo>
                  <a:lnTo>
                    <a:pt x="389382" y="554736"/>
                  </a:lnTo>
                  <a:lnTo>
                    <a:pt x="2508504" y="554736"/>
                  </a:lnTo>
                  <a:lnTo>
                    <a:pt x="2508504" y="548640"/>
                  </a:lnTo>
                  <a:lnTo>
                    <a:pt x="2514600" y="543306"/>
                  </a:lnTo>
                  <a:close/>
                </a:path>
                <a:path w="2898775" h="554989">
                  <a:moveTo>
                    <a:pt x="2514600" y="11430"/>
                  </a:moveTo>
                  <a:lnTo>
                    <a:pt x="2508504" y="5334"/>
                  </a:lnTo>
                  <a:lnTo>
                    <a:pt x="2508504" y="11430"/>
                  </a:lnTo>
                  <a:lnTo>
                    <a:pt x="2514600" y="11430"/>
                  </a:lnTo>
                  <a:close/>
                </a:path>
                <a:path w="2898775" h="554989">
                  <a:moveTo>
                    <a:pt x="2519934" y="250698"/>
                  </a:moveTo>
                  <a:lnTo>
                    <a:pt x="2519934" y="244602"/>
                  </a:lnTo>
                  <a:lnTo>
                    <a:pt x="2514600" y="239268"/>
                  </a:lnTo>
                  <a:lnTo>
                    <a:pt x="2514600" y="11430"/>
                  </a:lnTo>
                  <a:lnTo>
                    <a:pt x="2508504" y="11430"/>
                  </a:lnTo>
                  <a:lnTo>
                    <a:pt x="2508504" y="250698"/>
                  </a:lnTo>
                  <a:lnTo>
                    <a:pt x="2519934" y="250698"/>
                  </a:lnTo>
                  <a:close/>
                </a:path>
                <a:path w="2898775" h="554989">
                  <a:moveTo>
                    <a:pt x="2711958" y="303276"/>
                  </a:moveTo>
                  <a:lnTo>
                    <a:pt x="2508504" y="303276"/>
                  </a:lnTo>
                  <a:lnTo>
                    <a:pt x="2508504" y="543306"/>
                  </a:lnTo>
                  <a:lnTo>
                    <a:pt x="2514600" y="543306"/>
                  </a:lnTo>
                  <a:lnTo>
                    <a:pt x="2514600" y="314706"/>
                  </a:lnTo>
                  <a:lnTo>
                    <a:pt x="2519934" y="309372"/>
                  </a:lnTo>
                  <a:lnTo>
                    <a:pt x="2519934" y="314706"/>
                  </a:lnTo>
                  <a:lnTo>
                    <a:pt x="2710434" y="314706"/>
                  </a:lnTo>
                  <a:lnTo>
                    <a:pt x="2710434" y="304038"/>
                  </a:lnTo>
                  <a:lnTo>
                    <a:pt x="2711958" y="303276"/>
                  </a:lnTo>
                  <a:close/>
                </a:path>
                <a:path w="2898775" h="554989">
                  <a:moveTo>
                    <a:pt x="2519934" y="554736"/>
                  </a:moveTo>
                  <a:lnTo>
                    <a:pt x="2519934" y="314706"/>
                  </a:lnTo>
                  <a:lnTo>
                    <a:pt x="2514600" y="314706"/>
                  </a:lnTo>
                  <a:lnTo>
                    <a:pt x="2514600" y="543306"/>
                  </a:lnTo>
                  <a:lnTo>
                    <a:pt x="2508504" y="548640"/>
                  </a:lnTo>
                  <a:lnTo>
                    <a:pt x="2508504" y="554736"/>
                  </a:lnTo>
                  <a:lnTo>
                    <a:pt x="2519934" y="554736"/>
                  </a:lnTo>
                  <a:close/>
                </a:path>
                <a:path w="2898775" h="554989">
                  <a:moveTo>
                    <a:pt x="2868914" y="271275"/>
                  </a:moveTo>
                  <a:lnTo>
                    <a:pt x="2712720" y="239268"/>
                  </a:lnTo>
                  <a:lnTo>
                    <a:pt x="2514600" y="239268"/>
                  </a:lnTo>
                  <a:lnTo>
                    <a:pt x="2519934" y="244602"/>
                  </a:lnTo>
                  <a:lnTo>
                    <a:pt x="2519934" y="250698"/>
                  </a:lnTo>
                  <a:lnTo>
                    <a:pt x="2711958" y="250698"/>
                  </a:lnTo>
                  <a:lnTo>
                    <a:pt x="2711958" y="251005"/>
                  </a:lnTo>
                  <a:lnTo>
                    <a:pt x="2840960" y="277054"/>
                  </a:lnTo>
                  <a:lnTo>
                    <a:pt x="2868914" y="271275"/>
                  </a:lnTo>
                  <a:close/>
                </a:path>
                <a:path w="2898775" h="554989">
                  <a:moveTo>
                    <a:pt x="2519934" y="314706"/>
                  </a:moveTo>
                  <a:lnTo>
                    <a:pt x="2519934" y="309372"/>
                  </a:lnTo>
                  <a:lnTo>
                    <a:pt x="2514600" y="314706"/>
                  </a:lnTo>
                  <a:lnTo>
                    <a:pt x="2519934" y="314706"/>
                  </a:lnTo>
                  <a:close/>
                </a:path>
                <a:path w="2898775" h="554989">
                  <a:moveTo>
                    <a:pt x="2711958" y="251005"/>
                  </a:moveTo>
                  <a:lnTo>
                    <a:pt x="2711958" y="250698"/>
                  </a:lnTo>
                  <a:lnTo>
                    <a:pt x="2710434" y="250698"/>
                  </a:lnTo>
                  <a:lnTo>
                    <a:pt x="2711958" y="251005"/>
                  </a:lnTo>
                  <a:close/>
                </a:path>
                <a:path w="2898775" h="554989">
                  <a:moveTo>
                    <a:pt x="2868930" y="283335"/>
                  </a:moveTo>
                  <a:lnTo>
                    <a:pt x="2868930" y="282702"/>
                  </a:lnTo>
                  <a:lnTo>
                    <a:pt x="2840960" y="277054"/>
                  </a:lnTo>
                  <a:lnTo>
                    <a:pt x="2710434" y="304038"/>
                  </a:lnTo>
                  <a:lnTo>
                    <a:pt x="2710434" y="314706"/>
                  </a:lnTo>
                  <a:lnTo>
                    <a:pt x="2712720" y="314706"/>
                  </a:lnTo>
                  <a:lnTo>
                    <a:pt x="2868930" y="283335"/>
                  </a:lnTo>
                  <a:close/>
                </a:path>
                <a:path w="2898775" h="554989">
                  <a:moveTo>
                    <a:pt x="2898648" y="277368"/>
                  </a:moveTo>
                  <a:lnTo>
                    <a:pt x="2868914" y="271275"/>
                  </a:lnTo>
                  <a:lnTo>
                    <a:pt x="2840960" y="277054"/>
                  </a:lnTo>
                  <a:lnTo>
                    <a:pt x="2868930" y="282702"/>
                  </a:lnTo>
                  <a:lnTo>
                    <a:pt x="2868930" y="283335"/>
                  </a:lnTo>
                  <a:lnTo>
                    <a:pt x="2898648" y="277368"/>
                  </a:lnTo>
                  <a:close/>
                </a:path>
              </a:pathLst>
            </a:custGeom>
            <a:solidFill>
              <a:srgbClr val="117EA7"/>
            </a:solidFill>
          </p:spPr>
          <p:txBody>
            <a:bodyPr wrap="square" lIns="0" tIns="0" rIns="0" bIns="0" rtlCol="0"/>
            <a:lstStyle/>
            <a:p>
              <a:endParaRPr sz="1632"/>
            </a:p>
          </p:txBody>
        </p:sp>
      </p:grpSp>
      <p:sp>
        <p:nvSpPr>
          <p:cNvPr id="16" name="object 16"/>
          <p:cNvSpPr txBox="1"/>
          <p:nvPr/>
        </p:nvSpPr>
        <p:spPr>
          <a:xfrm>
            <a:off x="6343824" y="3208461"/>
            <a:ext cx="1776976" cy="185583"/>
          </a:xfrm>
          <a:prstGeom prst="rect">
            <a:avLst/>
          </a:prstGeom>
        </p:spPr>
        <p:txBody>
          <a:bodyPr vert="horz" wrap="square" lIns="0" tIns="10941" rIns="0" bIns="0" rtlCol="0">
            <a:spAutoFit/>
          </a:bodyPr>
          <a:lstStyle/>
          <a:p>
            <a:pPr marL="11516">
              <a:spcBef>
                <a:spcPts val="86"/>
              </a:spcBef>
            </a:pPr>
            <a:r>
              <a:rPr sz="952" b="1" spc="23" dirty="0">
                <a:solidFill>
                  <a:srgbClr val="FFFFFF"/>
                </a:solidFill>
                <a:latin typeface="Arial"/>
                <a:cs typeface="Arial"/>
              </a:rPr>
              <a:t>Correctamente</a:t>
            </a:r>
            <a:r>
              <a:rPr sz="952" b="1" spc="208" dirty="0">
                <a:solidFill>
                  <a:srgbClr val="FFFFFF"/>
                </a:solidFill>
                <a:latin typeface="Arial"/>
                <a:cs typeface="Arial"/>
              </a:rPr>
              <a:t> </a:t>
            </a:r>
            <a:r>
              <a:rPr sz="1134" b="1" spc="14" dirty="0">
                <a:solidFill>
                  <a:srgbClr val="FFFFFF"/>
                </a:solidFill>
                <a:latin typeface="Arial"/>
                <a:cs typeface="Arial"/>
              </a:rPr>
              <a:t>presentada</a:t>
            </a:r>
            <a:endParaRPr sz="1134">
              <a:latin typeface="Arial"/>
              <a:cs typeface="Arial"/>
            </a:endParaRPr>
          </a:p>
        </p:txBody>
      </p:sp>
      <p:grpSp>
        <p:nvGrpSpPr>
          <p:cNvPr id="17" name="object 17"/>
          <p:cNvGrpSpPr/>
          <p:nvPr/>
        </p:nvGrpSpPr>
        <p:grpSpPr>
          <a:xfrm>
            <a:off x="1712534" y="2180740"/>
            <a:ext cx="2197324" cy="3397330"/>
            <a:chOff x="512711" y="2404872"/>
            <a:chExt cx="2423160" cy="3746500"/>
          </a:xfrm>
        </p:grpSpPr>
        <p:pic>
          <p:nvPicPr>
            <p:cNvPr id="18" name="object 18"/>
            <p:cNvPicPr/>
            <p:nvPr/>
          </p:nvPicPr>
          <p:blipFill>
            <a:blip r:embed="rId9" cstate="print"/>
            <a:stretch>
              <a:fillRect/>
            </a:stretch>
          </p:blipFill>
          <p:spPr>
            <a:xfrm>
              <a:off x="512711" y="2404872"/>
              <a:ext cx="1425702" cy="2860548"/>
            </a:xfrm>
            <a:prstGeom prst="rect">
              <a:avLst/>
            </a:prstGeom>
          </p:spPr>
        </p:pic>
        <p:sp>
          <p:nvSpPr>
            <p:cNvPr id="19" name="object 19"/>
            <p:cNvSpPr/>
            <p:nvPr/>
          </p:nvSpPr>
          <p:spPr>
            <a:xfrm>
              <a:off x="547763" y="4132326"/>
              <a:ext cx="2382520" cy="2013585"/>
            </a:xfrm>
            <a:custGeom>
              <a:avLst/>
              <a:gdLst/>
              <a:ahLst/>
              <a:cxnLst/>
              <a:rect l="l" t="t" r="r" b="b"/>
              <a:pathLst>
                <a:path w="2382520" h="2013585">
                  <a:moveTo>
                    <a:pt x="2382012" y="2013204"/>
                  </a:moveTo>
                  <a:lnTo>
                    <a:pt x="2382012" y="1301496"/>
                  </a:lnTo>
                  <a:lnTo>
                    <a:pt x="992886" y="1301496"/>
                  </a:lnTo>
                  <a:lnTo>
                    <a:pt x="618743" y="0"/>
                  </a:lnTo>
                  <a:lnTo>
                    <a:pt x="397002" y="1301496"/>
                  </a:lnTo>
                  <a:lnTo>
                    <a:pt x="0" y="1301496"/>
                  </a:lnTo>
                  <a:lnTo>
                    <a:pt x="0" y="2013204"/>
                  </a:lnTo>
                  <a:lnTo>
                    <a:pt x="2382012" y="2013204"/>
                  </a:lnTo>
                  <a:close/>
                </a:path>
              </a:pathLst>
            </a:custGeom>
            <a:solidFill>
              <a:srgbClr val="1CADE4"/>
            </a:solidFill>
          </p:spPr>
          <p:txBody>
            <a:bodyPr wrap="square" lIns="0" tIns="0" rIns="0" bIns="0" rtlCol="0"/>
            <a:lstStyle/>
            <a:p>
              <a:endParaRPr sz="1632"/>
            </a:p>
          </p:txBody>
        </p:sp>
        <p:sp>
          <p:nvSpPr>
            <p:cNvPr id="20" name="object 20"/>
            <p:cNvSpPr/>
            <p:nvPr/>
          </p:nvSpPr>
          <p:spPr>
            <a:xfrm>
              <a:off x="542429" y="4126992"/>
              <a:ext cx="2393950" cy="2024380"/>
            </a:xfrm>
            <a:custGeom>
              <a:avLst/>
              <a:gdLst/>
              <a:ahLst/>
              <a:cxnLst/>
              <a:rect l="l" t="t" r="r" b="b"/>
              <a:pathLst>
                <a:path w="2393950" h="2024379">
                  <a:moveTo>
                    <a:pt x="397907" y="1300734"/>
                  </a:moveTo>
                  <a:lnTo>
                    <a:pt x="2285" y="1300733"/>
                  </a:lnTo>
                  <a:lnTo>
                    <a:pt x="0" y="1303781"/>
                  </a:lnTo>
                  <a:lnTo>
                    <a:pt x="0" y="2021585"/>
                  </a:lnTo>
                  <a:lnTo>
                    <a:pt x="2286" y="2023871"/>
                  </a:lnTo>
                  <a:lnTo>
                    <a:pt x="5333" y="2023871"/>
                  </a:lnTo>
                  <a:lnTo>
                    <a:pt x="5334" y="1312163"/>
                  </a:lnTo>
                  <a:lnTo>
                    <a:pt x="10667" y="1306829"/>
                  </a:lnTo>
                  <a:lnTo>
                    <a:pt x="10667" y="1312163"/>
                  </a:lnTo>
                  <a:lnTo>
                    <a:pt x="397002" y="1312163"/>
                  </a:lnTo>
                  <a:lnTo>
                    <a:pt x="397002" y="1306067"/>
                  </a:lnTo>
                  <a:lnTo>
                    <a:pt x="397907" y="1300734"/>
                  </a:lnTo>
                  <a:close/>
                </a:path>
                <a:path w="2393950" h="2024379">
                  <a:moveTo>
                    <a:pt x="10667" y="1312163"/>
                  </a:moveTo>
                  <a:lnTo>
                    <a:pt x="10667" y="1306829"/>
                  </a:lnTo>
                  <a:lnTo>
                    <a:pt x="5334" y="1312163"/>
                  </a:lnTo>
                  <a:lnTo>
                    <a:pt x="10667" y="1312163"/>
                  </a:lnTo>
                  <a:close/>
                </a:path>
                <a:path w="2393950" h="2024379">
                  <a:moveTo>
                    <a:pt x="10668" y="2012441"/>
                  </a:moveTo>
                  <a:lnTo>
                    <a:pt x="10667" y="1312163"/>
                  </a:lnTo>
                  <a:lnTo>
                    <a:pt x="5334" y="1312163"/>
                  </a:lnTo>
                  <a:lnTo>
                    <a:pt x="5334" y="2012441"/>
                  </a:lnTo>
                  <a:lnTo>
                    <a:pt x="10668" y="2012441"/>
                  </a:lnTo>
                  <a:close/>
                </a:path>
                <a:path w="2393950" h="2024379">
                  <a:moveTo>
                    <a:pt x="2387346" y="2012441"/>
                  </a:moveTo>
                  <a:lnTo>
                    <a:pt x="5334" y="2012441"/>
                  </a:lnTo>
                  <a:lnTo>
                    <a:pt x="10668" y="2018537"/>
                  </a:lnTo>
                  <a:lnTo>
                    <a:pt x="10668" y="2023871"/>
                  </a:lnTo>
                  <a:lnTo>
                    <a:pt x="2382012" y="2023871"/>
                  </a:lnTo>
                  <a:lnTo>
                    <a:pt x="2382012" y="2018537"/>
                  </a:lnTo>
                  <a:lnTo>
                    <a:pt x="2387346" y="2012441"/>
                  </a:lnTo>
                  <a:close/>
                </a:path>
                <a:path w="2393950" h="2024379">
                  <a:moveTo>
                    <a:pt x="10668" y="2023871"/>
                  </a:moveTo>
                  <a:lnTo>
                    <a:pt x="10668" y="2018537"/>
                  </a:lnTo>
                  <a:lnTo>
                    <a:pt x="5334" y="2012441"/>
                  </a:lnTo>
                  <a:lnTo>
                    <a:pt x="5333" y="2023871"/>
                  </a:lnTo>
                  <a:lnTo>
                    <a:pt x="10668" y="2023871"/>
                  </a:lnTo>
                  <a:close/>
                </a:path>
                <a:path w="2393950" h="2024379">
                  <a:moveTo>
                    <a:pt x="402336" y="1300733"/>
                  </a:moveTo>
                  <a:lnTo>
                    <a:pt x="397907" y="1300734"/>
                  </a:lnTo>
                  <a:lnTo>
                    <a:pt x="397002" y="1306067"/>
                  </a:lnTo>
                  <a:lnTo>
                    <a:pt x="402336" y="1300733"/>
                  </a:lnTo>
                  <a:close/>
                </a:path>
                <a:path w="2393950" h="2024379">
                  <a:moveTo>
                    <a:pt x="402336" y="1312163"/>
                  </a:moveTo>
                  <a:lnTo>
                    <a:pt x="402336" y="1300733"/>
                  </a:lnTo>
                  <a:lnTo>
                    <a:pt x="397002" y="1306067"/>
                  </a:lnTo>
                  <a:lnTo>
                    <a:pt x="397002" y="1312163"/>
                  </a:lnTo>
                  <a:lnTo>
                    <a:pt x="402336" y="1312163"/>
                  </a:lnTo>
                  <a:close/>
                </a:path>
                <a:path w="2393950" h="2024379">
                  <a:moveTo>
                    <a:pt x="1002239" y="1300733"/>
                  </a:moveTo>
                  <a:lnTo>
                    <a:pt x="629411" y="3809"/>
                  </a:lnTo>
                  <a:lnTo>
                    <a:pt x="628649" y="1523"/>
                  </a:lnTo>
                  <a:lnTo>
                    <a:pt x="626363" y="0"/>
                  </a:lnTo>
                  <a:lnTo>
                    <a:pt x="621029" y="0"/>
                  </a:lnTo>
                  <a:lnTo>
                    <a:pt x="618743" y="2285"/>
                  </a:lnTo>
                  <a:lnTo>
                    <a:pt x="617981" y="4571"/>
                  </a:lnTo>
                  <a:lnTo>
                    <a:pt x="397907" y="1300734"/>
                  </a:lnTo>
                  <a:lnTo>
                    <a:pt x="402336" y="1300733"/>
                  </a:lnTo>
                  <a:lnTo>
                    <a:pt x="402336" y="1312163"/>
                  </a:lnTo>
                  <a:lnTo>
                    <a:pt x="405384" y="1312163"/>
                  </a:lnTo>
                  <a:lnTo>
                    <a:pt x="407670" y="1310639"/>
                  </a:lnTo>
                  <a:lnTo>
                    <a:pt x="407670" y="1307591"/>
                  </a:lnTo>
                  <a:lnTo>
                    <a:pt x="617981" y="73906"/>
                  </a:lnTo>
                  <a:lnTo>
                    <a:pt x="617981" y="6857"/>
                  </a:lnTo>
                  <a:lnTo>
                    <a:pt x="629411" y="6857"/>
                  </a:lnTo>
                  <a:lnTo>
                    <a:pt x="629411" y="46537"/>
                  </a:lnTo>
                  <a:lnTo>
                    <a:pt x="992886" y="1308353"/>
                  </a:lnTo>
                  <a:lnTo>
                    <a:pt x="992886" y="1310639"/>
                  </a:lnTo>
                  <a:lnTo>
                    <a:pt x="995172" y="1312163"/>
                  </a:lnTo>
                  <a:lnTo>
                    <a:pt x="998219" y="1312163"/>
                  </a:lnTo>
                  <a:lnTo>
                    <a:pt x="998219" y="1300733"/>
                  </a:lnTo>
                  <a:lnTo>
                    <a:pt x="1002239" y="1300733"/>
                  </a:lnTo>
                  <a:close/>
                </a:path>
                <a:path w="2393950" h="2024379">
                  <a:moveTo>
                    <a:pt x="629411" y="6857"/>
                  </a:moveTo>
                  <a:lnTo>
                    <a:pt x="617981" y="6857"/>
                  </a:lnTo>
                  <a:lnTo>
                    <a:pt x="625162" y="31785"/>
                  </a:lnTo>
                  <a:lnTo>
                    <a:pt x="629411" y="6857"/>
                  </a:lnTo>
                  <a:close/>
                </a:path>
                <a:path w="2393950" h="2024379">
                  <a:moveTo>
                    <a:pt x="625162" y="31785"/>
                  </a:moveTo>
                  <a:lnTo>
                    <a:pt x="617981" y="6857"/>
                  </a:lnTo>
                  <a:lnTo>
                    <a:pt x="617981" y="73906"/>
                  </a:lnTo>
                  <a:lnTo>
                    <a:pt x="625162" y="31785"/>
                  </a:lnTo>
                  <a:close/>
                </a:path>
                <a:path w="2393950" h="2024379">
                  <a:moveTo>
                    <a:pt x="629411" y="46537"/>
                  </a:moveTo>
                  <a:lnTo>
                    <a:pt x="629411" y="6857"/>
                  </a:lnTo>
                  <a:lnTo>
                    <a:pt x="625162" y="31785"/>
                  </a:lnTo>
                  <a:lnTo>
                    <a:pt x="629411" y="46537"/>
                  </a:lnTo>
                  <a:close/>
                </a:path>
                <a:path w="2393950" h="2024379">
                  <a:moveTo>
                    <a:pt x="1003554" y="1305305"/>
                  </a:moveTo>
                  <a:lnTo>
                    <a:pt x="1002239" y="1300733"/>
                  </a:lnTo>
                  <a:lnTo>
                    <a:pt x="998219" y="1300733"/>
                  </a:lnTo>
                  <a:lnTo>
                    <a:pt x="1003554" y="1305305"/>
                  </a:lnTo>
                  <a:close/>
                </a:path>
                <a:path w="2393950" h="2024379">
                  <a:moveTo>
                    <a:pt x="1003554" y="1312163"/>
                  </a:moveTo>
                  <a:lnTo>
                    <a:pt x="1003554" y="1305305"/>
                  </a:lnTo>
                  <a:lnTo>
                    <a:pt x="998219" y="1300733"/>
                  </a:lnTo>
                  <a:lnTo>
                    <a:pt x="998219" y="1312163"/>
                  </a:lnTo>
                  <a:lnTo>
                    <a:pt x="1003554" y="1312163"/>
                  </a:lnTo>
                  <a:close/>
                </a:path>
                <a:path w="2393950" h="2024379">
                  <a:moveTo>
                    <a:pt x="2393442" y="2021585"/>
                  </a:moveTo>
                  <a:lnTo>
                    <a:pt x="2393442" y="1303781"/>
                  </a:lnTo>
                  <a:lnTo>
                    <a:pt x="2390394" y="1300733"/>
                  </a:lnTo>
                  <a:lnTo>
                    <a:pt x="1002239" y="1300733"/>
                  </a:lnTo>
                  <a:lnTo>
                    <a:pt x="1003554" y="1305305"/>
                  </a:lnTo>
                  <a:lnTo>
                    <a:pt x="1003554" y="1312163"/>
                  </a:lnTo>
                  <a:lnTo>
                    <a:pt x="2382012" y="1312163"/>
                  </a:lnTo>
                  <a:lnTo>
                    <a:pt x="2382012" y="1306829"/>
                  </a:lnTo>
                  <a:lnTo>
                    <a:pt x="2387346" y="1312163"/>
                  </a:lnTo>
                  <a:lnTo>
                    <a:pt x="2387346" y="2023871"/>
                  </a:lnTo>
                  <a:lnTo>
                    <a:pt x="2390394" y="2023871"/>
                  </a:lnTo>
                  <a:lnTo>
                    <a:pt x="2393442" y="2021585"/>
                  </a:lnTo>
                  <a:close/>
                </a:path>
                <a:path w="2393950" h="2024379">
                  <a:moveTo>
                    <a:pt x="2387346" y="1312163"/>
                  </a:moveTo>
                  <a:lnTo>
                    <a:pt x="2382012" y="1306829"/>
                  </a:lnTo>
                  <a:lnTo>
                    <a:pt x="2382012" y="1312163"/>
                  </a:lnTo>
                  <a:lnTo>
                    <a:pt x="2387346" y="1312163"/>
                  </a:lnTo>
                  <a:close/>
                </a:path>
                <a:path w="2393950" h="2024379">
                  <a:moveTo>
                    <a:pt x="2387346" y="2012441"/>
                  </a:moveTo>
                  <a:lnTo>
                    <a:pt x="2387346" y="1312163"/>
                  </a:lnTo>
                  <a:lnTo>
                    <a:pt x="2382012" y="1312163"/>
                  </a:lnTo>
                  <a:lnTo>
                    <a:pt x="2382012" y="2012441"/>
                  </a:lnTo>
                  <a:lnTo>
                    <a:pt x="2387346" y="2012441"/>
                  </a:lnTo>
                  <a:close/>
                </a:path>
                <a:path w="2393950" h="2024379">
                  <a:moveTo>
                    <a:pt x="2387346" y="2023871"/>
                  </a:moveTo>
                  <a:lnTo>
                    <a:pt x="2387346" y="2012441"/>
                  </a:lnTo>
                  <a:lnTo>
                    <a:pt x="2382012" y="2018537"/>
                  </a:lnTo>
                  <a:lnTo>
                    <a:pt x="2382012" y="2023871"/>
                  </a:lnTo>
                  <a:lnTo>
                    <a:pt x="2387346" y="2023871"/>
                  </a:lnTo>
                  <a:close/>
                </a:path>
              </a:pathLst>
            </a:custGeom>
            <a:solidFill>
              <a:srgbClr val="117EA7"/>
            </a:solidFill>
          </p:spPr>
          <p:txBody>
            <a:bodyPr wrap="square" lIns="0" tIns="0" rIns="0" bIns="0" rtlCol="0"/>
            <a:lstStyle/>
            <a:p>
              <a:endParaRPr sz="1632"/>
            </a:p>
          </p:txBody>
        </p:sp>
      </p:grpSp>
      <p:sp>
        <p:nvSpPr>
          <p:cNvPr id="21" name="object 21"/>
          <p:cNvSpPr txBox="1"/>
          <p:nvPr/>
        </p:nvSpPr>
        <p:spPr>
          <a:xfrm>
            <a:off x="2105198" y="5013308"/>
            <a:ext cx="1444153" cy="458161"/>
          </a:xfrm>
          <a:prstGeom prst="rect">
            <a:avLst/>
          </a:prstGeom>
        </p:spPr>
        <p:txBody>
          <a:bodyPr vert="horz" wrap="square" lIns="0" tIns="11516" rIns="0" bIns="0" rtlCol="0">
            <a:spAutoFit/>
          </a:bodyPr>
          <a:lstStyle/>
          <a:p>
            <a:pPr marL="250481" marR="4607" indent="-239540">
              <a:spcBef>
                <a:spcPts val="91"/>
              </a:spcBef>
            </a:pPr>
            <a:r>
              <a:rPr sz="1451" b="1" spc="45" dirty="0">
                <a:solidFill>
                  <a:srgbClr val="FFFFFF"/>
                </a:solidFill>
                <a:latin typeface="Arial"/>
                <a:cs typeface="Arial"/>
              </a:rPr>
              <a:t>M</a:t>
            </a:r>
            <a:r>
              <a:rPr sz="1451" b="1" spc="-82" dirty="0">
                <a:solidFill>
                  <a:srgbClr val="FFFFFF"/>
                </a:solidFill>
                <a:latin typeface="Arial"/>
                <a:cs typeface="Arial"/>
              </a:rPr>
              <a:t>i</a:t>
            </a:r>
            <a:r>
              <a:rPr sz="1451" b="1" spc="-150" dirty="0">
                <a:solidFill>
                  <a:srgbClr val="FFFFFF"/>
                </a:solidFill>
                <a:latin typeface="Arial"/>
                <a:cs typeface="Arial"/>
              </a:rPr>
              <a:t>s</a:t>
            </a:r>
            <a:r>
              <a:rPr sz="1451" b="1" spc="9" dirty="0">
                <a:solidFill>
                  <a:srgbClr val="FFFFFF"/>
                </a:solidFill>
                <a:latin typeface="Arial"/>
                <a:cs typeface="Arial"/>
              </a:rPr>
              <a:t> </a:t>
            </a:r>
            <a:r>
              <a:rPr sz="1451" b="1" spc="-73" dirty="0">
                <a:solidFill>
                  <a:srgbClr val="FFFFFF"/>
                </a:solidFill>
                <a:latin typeface="Arial"/>
                <a:cs typeface="Arial"/>
              </a:rPr>
              <a:t>t</a:t>
            </a:r>
            <a:r>
              <a:rPr sz="1451" b="1" spc="-9" dirty="0">
                <a:solidFill>
                  <a:srgbClr val="FFFFFF"/>
                </a:solidFill>
                <a:latin typeface="Arial"/>
                <a:cs typeface="Arial"/>
              </a:rPr>
              <a:t>r</a:t>
            </a:r>
            <a:r>
              <a:rPr sz="1451" b="1" spc="109" dirty="0">
                <a:solidFill>
                  <a:srgbClr val="FFFFFF"/>
                </a:solidFill>
                <a:latin typeface="Arial"/>
                <a:cs typeface="Arial"/>
              </a:rPr>
              <a:t>á</a:t>
            </a:r>
            <a:r>
              <a:rPr sz="1451" b="1" spc="32" dirty="0">
                <a:solidFill>
                  <a:srgbClr val="FFFFFF"/>
                </a:solidFill>
                <a:latin typeface="Arial"/>
                <a:cs typeface="Arial"/>
              </a:rPr>
              <a:t>m</a:t>
            </a:r>
            <a:r>
              <a:rPr sz="1451" b="1" spc="-54" dirty="0">
                <a:solidFill>
                  <a:srgbClr val="FFFFFF"/>
                </a:solidFill>
                <a:latin typeface="Arial"/>
                <a:cs typeface="Arial"/>
              </a:rPr>
              <a:t>i</a:t>
            </a:r>
            <a:r>
              <a:rPr sz="1451" b="1" dirty="0">
                <a:solidFill>
                  <a:srgbClr val="FFFFFF"/>
                </a:solidFill>
                <a:latin typeface="Arial"/>
                <a:cs typeface="Arial"/>
              </a:rPr>
              <a:t>t</a:t>
            </a:r>
            <a:r>
              <a:rPr sz="1451" b="1" spc="59" dirty="0">
                <a:solidFill>
                  <a:srgbClr val="FFFFFF"/>
                </a:solidFill>
                <a:latin typeface="Arial"/>
                <a:cs typeface="Arial"/>
              </a:rPr>
              <a:t>e</a:t>
            </a:r>
            <a:r>
              <a:rPr sz="1451" b="1" spc="-168" dirty="0">
                <a:solidFill>
                  <a:srgbClr val="FFFFFF"/>
                </a:solidFill>
                <a:latin typeface="Arial"/>
                <a:cs typeface="Arial"/>
              </a:rPr>
              <a:t>s</a:t>
            </a:r>
            <a:r>
              <a:rPr sz="1451" b="1" spc="-272" dirty="0">
                <a:solidFill>
                  <a:srgbClr val="FFFFFF"/>
                </a:solidFill>
                <a:latin typeface="Arial"/>
                <a:cs typeface="Arial"/>
              </a:rPr>
              <a:t> </a:t>
            </a:r>
            <a:r>
              <a:rPr sz="1451" b="1" dirty="0">
                <a:solidFill>
                  <a:srgbClr val="FFFFFF"/>
                </a:solidFill>
                <a:latin typeface="Arial"/>
                <a:cs typeface="Arial"/>
              </a:rPr>
              <a:t>/</a:t>
            </a:r>
            <a:r>
              <a:rPr sz="1451" b="1" spc="-227" dirty="0">
                <a:solidFill>
                  <a:srgbClr val="FFFFFF"/>
                </a:solidFill>
                <a:latin typeface="Arial"/>
                <a:cs typeface="Arial"/>
              </a:rPr>
              <a:t> </a:t>
            </a:r>
            <a:r>
              <a:rPr sz="1451" b="1" spc="45" dirty="0">
                <a:solidFill>
                  <a:srgbClr val="FFFFFF"/>
                </a:solidFill>
                <a:latin typeface="Arial"/>
                <a:cs typeface="Arial"/>
              </a:rPr>
              <a:t>M</a:t>
            </a:r>
            <a:r>
              <a:rPr sz="1451" b="1" spc="-100" dirty="0">
                <a:solidFill>
                  <a:srgbClr val="FFFFFF"/>
                </a:solidFill>
                <a:latin typeface="Arial"/>
                <a:cs typeface="Arial"/>
              </a:rPr>
              <a:t>is  </a:t>
            </a:r>
            <a:r>
              <a:rPr sz="1451" b="1" spc="-23" dirty="0">
                <a:solidFill>
                  <a:srgbClr val="FFFFFF"/>
                </a:solidFill>
                <a:latin typeface="Arial"/>
                <a:cs typeface="Arial"/>
              </a:rPr>
              <a:t>solicitudes</a:t>
            </a:r>
            <a:endParaRPr sz="1451" dirty="0">
              <a:latin typeface="Arial"/>
              <a:cs typeface="Arial"/>
            </a:endParaRPr>
          </a:p>
        </p:txBody>
      </p:sp>
      <p:pic>
        <p:nvPicPr>
          <p:cNvPr id="22" name="object 22"/>
          <p:cNvPicPr/>
          <p:nvPr/>
        </p:nvPicPr>
        <p:blipFill>
          <a:blip r:embed="rId10" cstate="print"/>
          <a:stretch>
            <a:fillRect/>
          </a:stretch>
        </p:blipFill>
        <p:spPr>
          <a:xfrm>
            <a:off x="9958038" y="663936"/>
            <a:ext cx="1315146" cy="478160"/>
          </a:xfrm>
          <a:prstGeom prst="rect">
            <a:avLst/>
          </a:prstGeom>
        </p:spPr>
      </p:pic>
      <p:sp>
        <p:nvSpPr>
          <p:cNvPr id="23" name="object 23"/>
          <p:cNvSpPr/>
          <p:nvPr/>
        </p:nvSpPr>
        <p:spPr>
          <a:xfrm>
            <a:off x="4082603" y="4878336"/>
            <a:ext cx="6649554" cy="1466610"/>
          </a:xfrm>
          <a:custGeom>
            <a:avLst/>
            <a:gdLst/>
            <a:ahLst/>
            <a:cxnLst/>
            <a:rect l="l" t="t" r="r" b="b"/>
            <a:pathLst>
              <a:path w="7332980" h="1617345">
                <a:moveTo>
                  <a:pt x="7332725" y="1616964"/>
                </a:moveTo>
                <a:lnTo>
                  <a:pt x="7332725" y="0"/>
                </a:lnTo>
                <a:lnTo>
                  <a:pt x="0" y="0"/>
                </a:lnTo>
                <a:lnTo>
                  <a:pt x="0" y="1616964"/>
                </a:lnTo>
                <a:lnTo>
                  <a:pt x="7332725" y="1616964"/>
                </a:lnTo>
                <a:close/>
              </a:path>
            </a:pathLst>
          </a:custGeom>
          <a:solidFill>
            <a:srgbClr val="FFFF00"/>
          </a:solidFill>
        </p:spPr>
        <p:txBody>
          <a:bodyPr wrap="square" lIns="0" tIns="0" rIns="0" bIns="0" rtlCol="0"/>
          <a:lstStyle/>
          <a:p>
            <a:endParaRPr sz="1632"/>
          </a:p>
        </p:txBody>
      </p:sp>
      <p:sp>
        <p:nvSpPr>
          <p:cNvPr id="24" name="object 24"/>
          <p:cNvSpPr txBox="1"/>
          <p:nvPr/>
        </p:nvSpPr>
        <p:spPr>
          <a:xfrm>
            <a:off x="4082603" y="4878335"/>
            <a:ext cx="6649554" cy="382212"/>
          </a:xfrm>
          <a:prstGeom prst="rect">
            <a:avLst/>
          </a:prstGeom>
        </p:spPr>
        <p:txBody>
          <a:bodyPr vert="horz" wrap="square" lIns="0" tIns="32822" rIns="0" bIns="0" rtlCol="0">
            <a:spAutoFit/>
          </a:bodyPr>
          <a:lstStyle/>
          <a:p>
            <a:pPr marL="74281" marR="252784">
              <a:spcBef>
                <a:spcPts val="258"/>
              </a:spcBef>
            </a:pPr>
            <a:r>
              <a:rPr sz="1134" b="1" spc="-5" dirty="0">
                <a:latin typeface="Arial"/>
                <a:cs typeface="Arial"/>
              </a:rPr>
              <a:t>SI TIENE UN </a:t>
            </a:r>
            <a:r>
              <a:rPr sz="1134" b="1" spc="-9" dirty="0">
                <a:latin typeface="Arial"/>
                <a:cs typeface="Arial"/>
              </a:rPr>
              <a:t>PROBLEMA </a:t>
            </a:r>
            <a:r>
              <a:rPr sz="1134" b="1" spc="-5" dirty="0">
                <a:latin typeface="Arial"/>
                <a:cs typeface="Arial"/>
              </a:rPr>
              <a:t>DE TIPO </a:t>
            </a:r>
            <a:r>
              <a:rPr sz="1134" b="1" spc="-9" dirty="0">
                <a:latin typeface="Arial"/>
                <a:cs typeface="Arial"/>
              </a:rPr>
              <a:t>TÉCNICO </a:t>
            </a:r>
            <a:r>
              <a:rPr sz="1134" b="1" spc="-5" dirty="0">
                <a:latin typeface="Arial"/>
                <a:cs typeface="Arial"/>
              </a:rPr>
              <a:t>CON LA </a:t>
            </a:r>
            <a:r>
              <a:rPr sz="1134" b="1" spc="-23" dirty="0">
                <a:latin typeface="Arial"/>
                <a:cs typeface="Arial"/>
              </a:rPr>
              <a:t>PLATAFORMA </a:t>
            </a:r>
            <a:r>
              <a:rPr sz="1134" b="1" spc="-9" dirty="0">
                <a:latin typeface="Arial"/>
                <a:cs typeface="Arial"/>
              </a:rPr>
              <a:t>EDUCAMOSCLM, </a:t>
            </a:r>
            <a:r>
              <a:rPr sz="1134" b="1" spc="-5" dirty="0">
                <a:latin typeface="Arial"/>
                <a:cs typeface="Arial"/>
              </a:rPr>
              <a:t>HA </a:t>
            </a:r>
            <a:r>
              <a:rPr sz="1134" b="1" spc="-9" dirty="0">
                <a:latin typeface="Arial"/>
                <a:cs typeface="Arial"/>
              </a:rPr>
              <a:t>DE </a:t>
            </a:r>
            <a:r>
              <a:rPr sz="1134" b="1" spc="-304" dirty="0">
                <a:latin typeface="Arial"/>
                <a:cs typeface="Arial"/>
              </a:rPr>
              <a:t> </a:t>
            </a:r>
            <a:r>
              <a:rPr sz="1134" b="1" spc="-5" dirty="0">
                <a:latin typeface="Arial"/>
                <a:cs typeface="Arial"/>
              </a:rPr>
              <a:t>ENVIAR UNA</a:t>
            </a:r>
            <a:r>
              <a:rPr sz="1134" b="1" spc="-36" dirty="0">
                <a:latin typeface="Arial"/>
                <a:cs typeface="Arial"/>
              </a:rPr>
              <a:t> </a:t>
            </a:r>
            <a:r>
              <a:rPr sz="1134" b="1" spc="-9" dirty="0">
                <a:latin typeface="Arial"/>
                <a:cs typeface="Arial"/>
              </a:rPr>
              <a:t>INCIDENCIA</a:t>
            </a:r>
            <a:r>
              <a:rPr sz="1134" b="1" spc="-36" dirty="0">
                <a:latin typeface="Arial"/>
                <a:cs typeface="Arial"/>
              </a:rPr>
              <a:t> </a:t>
            </a:r>
            <a:r>
              <a:rPr sz="1134" b="1" spc="-5" dirty="0">
                <a:latin typeface="Arial"/>
                <a:cs typeface="Arial"/>
              </a:rPr>
              <a:t>PULSANDO SOPORTE</a:t>
            </a:r>
            <a:r>
              <a:rPr sz="1134" b="1" spc="-9" dirty="0">
                <a:latin typeface="Arial"/>
                <a:cs typeface="Arial"/>
              </a:rPr>
              <a:t> </a:t>
            </a:r>
            <a:r>
              <a:rPr sz="1134" b="1" spc="-5" dirty="0">
                <a:latin typeface="Arial"/>
                <a:cs typeface="Arial"/>
              </a:rPr>
              <a:t>TÉCNICO</a:t>
            </a:r>
            <a:r>
              <a:rPr sz="1134" b="1" dirty="0">
                <a:latin typeface="Arial"/>
                <a:cs typeface="Arial"/>
              </a:rPr>
              <a:t> </a:t>
            </a:r>
            <a:r>
              <a:rPr sz="1134" b="1" spc="-5" dirty="0">
                <a:latin typeface="Arial"/>
                <a:cs typeface="Arial"/>
              </a:rPr>
              <a:t>SOBRE</a:t>
            </a:r>
            <a:r>
              <a:rPr sz="1134" b="1" dirty="0">
                <a:latin typeface="Arial"/>
                <a:cs typeface="Arial"/>
              </a:rPr>
              <a:t> </a:t>
            </a:r>
            <a:r>
              <a:rPr sz="1134" b="1" spc="-5" dirty="0">
                <a:latin typeface="Arial"/>
                <a:cs typeface="Arial"/>
              </a:rPr>
              <a:t>ESTE ICONO:</a:t>
            </a:r>
            <a:endParaRPr sz="1134">
              <a:latin typeface="Arial"/>
              <a:cs typeface="Arial"/>
            </a:endParaRPr>
          </a:p>
        </p:txBody>
      </p:sp>
      <p:pic>
        <p:nvPicPr>
          <p:cNvPr id="25" name="object 25"/>
          <p:cNvPicPr/>
          <p:nvPr/>
        </p:nvPicPr>
        <p:blipFill>
          <a:blip r:embed="rId11" cstate="print"/>
          <a:stretch>
            <a:fillRect/>
          </a:stretch>
        </p:blipFill>
        <p:spPr>
          <a:xfrm>
            <a:off x="5599310" y="5337839"/>
            <a:ext cx="3003009" cy="99916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5">
            <a:extLst>
              <a:ext uri="{FF2B5EF4-FFF2-40B4-BE49-F238E27FC236}">
                <a16:creationId xmlns:a16="http://schemas.microsoft.com/office/drawing/2014/main" xmlns="" id="{AD95A4C3-A7A8-41F8-AA13-5E389B5FBD8A}"/>
              </a:ext>
            </a:extLst>
          </p:cNvPr>
          <p:cNvGrpSpPr/>
          <p:nvPr/>
        </p:nvGrpSpPr>
        <p:grpSpPr>
          <a:xfrm>
            <a:off x="562241" y="685800"/>
            <a:ext cx="11042571" cy="5849471"/>
            <a:chOff x="562241" y="2110740"/>
            <a:chExt cx="9200515" cy="4860925"/>
          </a:xfrm>
        </p:grpSpPr>
        <p:pic>
          <p:nvPicPr>
            <p:cNvPr id="3" name="object 6">
              <a:extLst>
                <a:ext uri="{FF2B5EF4-FFF2-40B4-BE49-F238E27FC236}">
                  <a16:creationId xmlns:a16="http://schemas.microsoft.com/office/drawing/2014/main" xmlns="" id="{F4F47320-3F58-4DD1-AF1C-8844060DA55D}"/>
                </a:ext>
              </a:extLst>
            </p:cNvPr>
            <p:cNvPicPr/>
            <p:nvPr/>
          </p:nvPicPr>
          <p:blipFill>
            <a:blip r:embed="rId2" cstate="print"/>
            <a:stretch>
              <a:fillRect/>
            </a:stretch>
          </p:blipFill>
          <p:spPr>
            <a:xfrm>
              <a:off x="562241" y="2110740"/>
              <a:ext cx="9200388" cy="4690871"/>
            </a:xfrm>
            <a:prstGeom prst="rect">
              <a:avLst/>
            </a:prstGeom>
          </p:spPr>
        </p:pic>
        <p:sp>
          <p:nvSpPr>
            <p:cNvPr id="4" name="object 7">
              <a:extLst>
                <a:ext uri="{FF2B5EF4-FFF2-40B4-BE49-F238E27FC236}">
                  <a16:creationId xmlns:a16="http://schemas.microsoft.com/office/drawing/2014/main" xmlns="" id="{CADFB728-E8F3-48F1-BA50-DC22DC1AA145}"/>
                </a:ext>
              </a:extLst>
            </p:cNvPr>
            <p:cNvSpPr/>
            <p:nvPr/>
          </p:nvSpPr>
          <p:spPr>
            <a:xfrm>
              <a:off x="6543179" y="5734811"/>
              <a:ext cx="3126740" cy="1230630"/>
            </a:xfrm>
            <a:custGeom>
              <a:avLst/>
              <a:gdLst/>
              <a:ahLst/>
              <a:cxnLst/>
              <a:rect l="l" t="t" r="r" b="b"/>
              <a:pathLst>
                <a:path w="3126740" h="1230629">
                  <a:moveTo>
                    <a:pt x="3126486" y="1230630"/>
                  </a:moveTo>
                  <a:lnTo>
                    <a:pt x="3126486" y="461009"/>
                  </a:lnTo>
                  <a:lnTo>
                    <a:pt x="2605278" y="461009"/>
                  </a:lnTo>
                  <a:lnTo>
                    <a:pt x="2392680" y="0"/>
                  </a:lnTo>
                  <a:lnTo>
                    <a:pt x="1823466" y="461010"/>
                  </a:lnTo>
                  <a:lnTo>
                    <a:pt x="0" y="461010"/>
                  </a:lnTo>
                  <a:lnTo>
                    <a:pt x="0" y="1230630"/>
                  </a:lnTo>
                  <a:lnTo>
                    <a:pt x="3126486" y="1230630"/>
                  </a:lnTo>
                  <a:close/>
                </a:path>
              </a:pathLst>
            </a:custGeom>
            <a:solidFill>
              <a:srgbClr val="1CADE4"/>
            </a:solidFill>
          </p:spPr>
          <p:txBody>
            <a:bodyPr wrap="square" lIns="0" tIns="0" rIns="0" bIns="0" rtlCol="0"/>
            <a:lstStyle/>
            <a:p>
              <a:endParaRPr/>
            </a:p>
          </p:txBody>
        </p:sp>
        <p:sp>
          <p:nvSpPr>
            <p:cNvPr id="5" name="object 8">
              <a:extLst>
                <a:ext uri="{FF2B5EF4-FFF2-40B4-BE49-F238E27FC236}">
                  <a16:creationId xmlns:a16="http://schemas.microsoft.com/office/drawing/2014/main" xmlns="" id="{F1AACBE1-D5E5-4DFC-8EC1-83A599AA49FB}"/>
                </a:ext>
              </a:extLst>
            </p:cNvPr>
            <p:cNvSpPr/>
            <p:nvPr/>
          </p:nvSpPr>
          <p:spPr>
            <a:xfrm>
              <a:off x="6537071" y="5728715"/>
              <a:ext cx="3138170" cy="1243330"/>
            </a:xfrm>
            <a:custGeom>
              <a:avLst/>
              <a:gdLst/>
              <a:ahLst/>
              <a:cxnLst/>
              <a:rect l="l" t="t" r="r" b="b"/>
              <a:pathLst>
                <a:path w="3138170" h="1243329">
                  <a:moveTo>
                    <a:pt x="1827630" y="461772"/>
                  </a:moveTo>
                  <a:lnTo>
                    <a:pt x="3047" y="461772"/>
                  </a:lnTo>
                  <a:lnTo>
                    <a:pt x="0" y="464058"/>
                  </a:lnTo>
                  <a:lnTo>
                    <a:pt x="0" y="1239774"/>
                  </a:lnTo>
                  <a:lnTo>
                    <a:pt x="3048" y="1242822"/>
                  </a:lnTo>
                  <a:lnTo>
                    <a:pt x="6095" y="1242822"/>
                  </a:lnTo>
                  <a:lnTo>
                    <a:pt x="6096" y="473202"/>
                  </a:lnTo>
                  <a:lnTo>
                    <a:pt x="11430" y="467106"/>
                  </a:lnTo>
                  <a:lnTo>
                    <a:pt x="11430" y="473202"/>
                  </a:lnTo>
                  <a:lnTo>
                    <a:pt x="1825752" y="473202"/>
                  </a:lnTo>
                  <a:lnTo>
                    <a:pt x="1825752" y="463296"/>
                  </a:lnTo>
                  <a:lnTo>
                    <a:pt x="1827630" y="461772"/>
                  </a:lnTo>
                  <a:close/>
                </a:path>
                <a:path w="3138170" h="1243329">
                  <a:moveTo>
                    <a:pt x="11430" y="473202"/>
                  </a:moveTo>
                  <a:lnTo>
                    <a:pt x="11430" y="467106"/>
                  </a:lnTo>
                  <a:lnTo>
                    <a:pt x="6096" y="473202"/>
                  </a:lnTo>
                  <a:lnTo>
                    <a:pt x="11430" y="473202"/>
                  </a:lnTo>
                  <a:close/>
                </a:path>
                <a:path w="3138170" h="1243329">
                  <a:moveTo>
                    <a:pt x="11430" y="1231392"/>
                  </a:moveTo>
                  <a:lnTo>
                    <a:pt x="11430" y="473202"/>
                  </a:lnTo>
                  <a:lnTo>
                    <a:pt x="6096" y="473202"/>
                  </a:lnTo>
                  <a:lnTo>
                    <a:pt x="6096" y="1231392"/>
                  </a:lnTo>
                  <a:lnTo>
                    <a:pt x="11430" y="1231392"/>
                  </a:lnTo>
                  <a:close/>
                </a:path>
                <a:path w="3138170" h="1243329">
                  <a:moveTo>
                    <a:pt x="3132582" y="1231392"/>
                  </a:moveTo>
                  <a:lnTo>
                    <a:pt x="6096" y="1231392"/>
                  </a:lnTo>
                  <a:lnTo>
                    <a:pt x="11430" y="1236726"/>
                  </a:lnTo>
                  <a:lnTo>
                    <a:pt x="11429" y="1242822"/>
                  </a:lnTo>
                  <a:lnTo>
                    <a:pt x="3126485" y="1242822"/>
                  </a:lnTo>
                  <a:lnTo>
                    <a:pt x="3126485" y="1236726"/>
                  </a:lnTo>
                  <a:lnTo>
                    <a:pt x="3132582" y="1231392"/>
                  </a:lnTo>
                  <a:close/>
                </a:path>
                <a:path w="3138170" h="1243329">
                  <a:moveTo>
                    <a:pt x="11429" y="1242822"/>
                  </a:moveTo>
                  <a:lnTo>
                    <a:pt x="11430" y="1236726"/>
                  </a:lnTo>
                  <a:lnTo>
                    <a:pt x="6096" y="1231392"/>
                  </a:lnTo>
                  <a:lnTo>
                    <a:pt x="6095" y="1242822"/>
                  </a:lnTo>
                  <a:lnTo>
                    <a:pt x="11429" y="1242822"/>
                  </a:lnTo>
                  <a:close/>
                </a:path>
                <a:path w="3138170" h="1243329">
                  <a:moveTo>
                    <a:pt x="1829562" y="461772"/>
                  </a:moveTo>
                  <a:lnTo>
                    <a:pt x="1827630" y="461772"/>
                  </a:lnTo>
                  <a:lnTo>
                    <a:pt x="1825752" y="463296"/>
                  </a:lnTo>
                  <a:lnTo>
                    <a:pt x="1829562" y="461772"/>
                  </a:lnTo>
                  <a:close/>
                </a:path>
                <a:path w="3138170" h="1243329">
                  <a:moveTo>
                    <a:pt x="1829562" y="473202"/>
                  </a:moveTo>
                  <a:lnTo>
                    <a:pt x="1829562" y="461772"/>
                  </a:lnTo>
                  <a:lnTo>
                    <a:pt x="1825752" y="463296"/>
                  </a:lnTo>
                  <a:lnTo>
                    <a:pt x="1825752" y="473202"/>
                  </a:lnTo>
                  <a:lnTo>
                    <a:pt x="1829562" y="473202"/>
                  </a:lnTo>
                  <a:close/>
                </a:path>
                <a:path w="3138170" h="1243329">
                  <a:moveTo>
                    <a:pt x="2615304" y="461772"/>
                  </a:moveTo>
                  <a:lnTo>
                    <a:pt x="2404110" y="3048"/>
                  </a:lnTo>
                  <a:lnTo>
                    <a:pt x="2403348" y="1524"/>
                  </a:lnTo>
                  <a:lnTo>
                    <a:pt x="2401824" y="762"/>
                  </a:lnTo>
                  <a:lnTo>
                    <a:pt x="2399538" y="0"/>
                  </a:lnTo>
                  <a:lnTo>
                    <a:pt x="2396490" y="0"/>
                  </a:lnTo>
                  <a:lnTo>
                    <a:pt x="2394966" y="1524"/>
                  </a:lnTo>
                  <a:lnTo>
                    <a:pt x="1827630" y="461772"/>
                  </a:lnTo>
                  <a:lnTo>
                    <a:pt x="1829562" y="461772"/>
                  </a:lnTo>
                  <a:lnTo>
                    <a:pt x="1829562" y="473202"/>
                  </a:lnTo>
                  <a:lnTo>
                    <a:pt x="1831086" y="473202"/>
                  </a:lnTo>
                  <a:lnTo>
                    <a:pt x="1831848" y="472440"/>
                  </a:lnTo>
                  <a:lnTo>
                    <a:pt x="1833372" y="471678"/>
                  </a:lnTo>
                  <a:lnTo>
                    <a:pt x="2393442" y="16714"/>
                  </a:lnTo>
                  <a:lnTo>
                    <a:pt x="2393442" y="8382"/>
                  </a:lnTo>
                  <a:lnTo>
                    <a:pt x="2401824" y="9906"/>
                  </a:lnTo>
                  <a:lnTo>
                    <a:pt x="2401824" y="26588"/>
                  </a:lnTo>
                  <a:lnTo>
                    <a:pt x="2606040" y="470154"/>
                  </a:lnTo>
                  <a:lnTo>
                    <a:pt x="2606802" y="471678"/>
                  </a:lnTo>
                  <a:lnTo>
                    <a:pt x="2609088" y="473202"/>
                  </a:lnTo>
                  <a:lnTo>
                    <a:pt x="2611374" y="473202"/>
                  </a:lnTo>
                  <a:lnTo>
                    <a:pt x="2611374" y="461772"/>
                  </a:lnTo>
                  <a:lnTo>
                    <a:pt x="2615304" y="461772"/>
                  </a:lnTo>
                  <a:close/>
                </a:path>
                <a:path w="3138170" h="1243329">
                  <a:moveTo>
                    <a:pt x="2401824" y="9906"/>
                  </a:moveTo>
                  <a:lnTo>
                    <a:pt x="2393442" y="8382"/>
                  </a:lnTo>
                  <a:lnTo>
                    <a:pt x="2396234" y="14446"/>
                  </a:lnTo>
                  <a:lnTo>
                    <a:pt x="2401824" y="9906"/>
                  </a:lnTo>
                  <a:close/>
                </a:path>
                <a:path w="3138170" h="1243329">
                  <a:moveTo>
                    <a:pt x="2396234" y="14446"/>
                  </a:moveTo>
                  <a:lnTo>
                    <a:pt x="2393442" y="8382"/>
                  </a:lnTo>
                  <a:lnTo>
                    <a:pt x="2393442" y="16714"/>
                  </a:lnTo>
                  <a:lnTo>
                    <a:pt x="2396234" y="14446"/>
                  </a:lnTo>
                  <a:close/>
                </a:path>
                <a:path w="3138170" h="1243329">
                  <a:moveTo>
                    <a:pt x="2401824" y="26588"/>
                  </a:moveTo>
                  <a:lnTo>
                    <a:pt x="2401824" y="9906"/>
                  </a:lnTo>
                  <a:lnTo>
                    <a:pt x="2396234" y="14446"/>
                  </a:lnTo>
                  <a:lnTo>
                    <a:pt x="2401824" y="26588"/>
                  </a:lnTo>
                  <a:close/>
                </a:path>
                <a:path w="3138170" h="1243329">
                  <a:moveTo>
                    <a:pt x="2616708" y="464820"/>
                  </a:moveTo>
                  <a:lnTo>
                    <a:pt x="2615304" y="461772"/>
                  </a:lnTo>
                  <a:lnTo>
                    <a:pt x="2611374" y="461772"/>
                  </a:lnTo>
                  <a:lnTo>
                    <a:pt x="2616708" y="464820"/>
                  </a:lnTo>
                  <a:close/>
                </a:path>
                <a:path w="3138170" h="1243329">
                  <a:moveTo>
                    <a:pt x="2616708" y="473202"/>
                  </a:moveTo>
                  <a:lnTo>
                    <a:pt x="2616708" y="464820"/>
                  </a:lnTo>
                  <a:lnTo>
                    <a:pt x="2611374" y="461772"/>
                  </a:lnTo>
                  <a:lnTo>
                    <a:pt x="2611374" y="473202"/>
                  </a:lnTo>
                  <a:lnTo>
                    <a:pt x="2616708" y="473202"/>
                  </a:lnTo>
                  <a:close/>
                </a:path>
                <a:path w="3138170" h="1243329">
                  <a:moveTo>
                    <a:pt x="3137916" y="1239774"/>
                  </a:moveTo>
                  <a:lnTo>
                    <a:pt x="3137916" y="464058"/>
                  </a:lnTo>
                  <a:lnTo>
                    <a:pt x="3135630" y="461772"/>
                  </a:lnTo>
                  <a:lnTo>
                    <a:pt x="2615304" y="461772"/>
                  </a:lnTo>
                  <a:lnTo>
                    <a:pt x="2616708" y="464820"/>
                  </a:lnTo>
                  <a:lnTo>
                    <a:pt x="2616708" y="473202"/>
                  </a:lnTo>
                  <a:lnTo>
                    <a:pt x="3126485" y="473202"/>
                  </a:lnTo>
                  <a:lnTo>
                    <a:pt x="3126485" y="467105"/>
                  </a:lnTo>
                  <a:lnTo>
                    <a:pt x="3132582" y="473202"/>
                  </a:lnTo>
                  <a:lnTo>
                    <a:pt x="3132582" y="1242822"/>
                  </a:lnTo>
                  <a:lnTo>
                    <a:pt x="3135630" y="1242822"/>
                  </a:lnTo>
                  <a:lnTo>
                    <a:pt x="3137916" y="1239774"/>
                  </a:lnTo>
                  <a:close/>
                </a:path>
                <a:path w="3138170" h="1243329">
                  <a:moveTo>
                    <a:pt x="3132582" y="473202"/>
                  </a:moveTo>
                  <a:lnTo>
                    <a:pt x="3126485" y="467105"/>
                  </a:lnTo>
                  <a:lnTo>
                    <a:pt x="3126485" y="473202"/>
                  </a:lnTo>
                  <a:lnTo>
                    <a:pt x="3132582" y="473202"/>
                  </a:lnTo>
                  <a:close/>
                </a:path>
                <a:path w="3138170" h="1243329">
                  <a:moveTo>
                    <a:pt x="3132582" y="1231392"/>
                  </a:moveTo>
                  <a:lnTo>
                    <a:pt x="3132582" y="473202"/>
                  </a:lnTo>
                  <a:lnTo>
                    <a:pt x="3126485" y="473202"/>
                  </a:lnTo>
                  <a:lnTo>
                    <a:pt x="3126485" y="1231392"/>
                  </a:lnTo>
                  <a:lnTo>
                    <a:pt x="3132582" y="1231392"/>
                  </a:lnTo>
                  <a:close/>
                </a:path>
                <a:path w="3138170" h="1243329">
                  <a:moveTo>
                    <a:pt x="3132582" y="1242822"/>
                  </a:moveTo>
                  <a:lnTo>
                    <a:pt x="3132582" y="1231392"/>
                  </a:lnTo>
                  <a:lnTo>
                    <a:pt x="3126485" y="1236726"/>
                  </a:lnTo>
                  <a:lnTo>
                    <a:pt x="3126485" y="1242822"/>
                  </a:lnTo>
                  <a:lnTo>
                    <a:pt x="3132582" y="1242822"/>
                  </a:lnTo>
                  <a:close/>
                </a:path>
              </a:pathLst>
            </a:custGeom>
            <a:solidFill>
              <a:srgbClr val="117EA7"/>
            </a:solidFill>
          </p:spPr>
          <p:txBody>
            <a:bodyPr wrap="square" lIns="0" tIns="0" rIns="0" bIns="0" rtlCol="0"/>
            <a:lstStyle/>
            <a:p>
              <a:endParaRPr/>
            </a:p>
          </p:txBody>
        </p:sp>
      </p:grpSp>
      <p:sp>
        <p:nvSpPr>
          <p:cNvPr id="8" name="CuadroTexto 7">
            <a:extLst>
              <a:ext uri="{FF2B5EF4-FFF2-40B4-BE49-F238E27FC236}">
                <a16:creationId xmlns:a16="http://schemas.microsoft.com/office/drawing/2014/main" xmlns="" id="{99A30AC1-91BE-4F10-9D1F-BC638A9C3C52}"/>
              </a:ext>
            </a:extLst>
          </p:cNvPr>
          <p:cNvSpPr txBox="1"/>
          <p:nvPr/>
        </p:nvSpPr>
        <p:spPr>
          <a:xfrm>
            <a:off x="7987552" y="5836024"/>
            <a:ext cx="3065929" cy="584775"/>
          </a:xfrm>
          <a:prstGeom prst="rect">
            <a:avLst/>
          </a:prstGeom>
          <a:noFill/>
        </p:spPr>
        <p:txBody>
          <a:bodyPr wrap="square" rtlCol="0">
            <a:spAutoFit/>
          </a:bodyPr>
          <a:lstStyle/>
          <a:p>
            <a:pPr marL="12700" marR="5080">
              <a:lnSpc>
                <a:spcPct val="100000"/>
              </a:lnSpc>
              <a:spcBef>
                <a:spcPts val="100"/>
              </a:spcBef>
            </a:pPr>
            <a:r>
              <a:rPr lang="es-ES" sz="1600" spc="-35" dirty="0">
                <a:solidFill>
                  <a:srgbClr val="FFFFFF"/>
                </a:solidFill>
                <a:latin typeface="Tahoma"/>
                <a:cs typeface="Tahoma"/>
              </a:rPr>
              <a:t>En</a:t>
            </a:r>
            <a:r>
              <a:rPr lang="es-ES" sz="1600" spc="-180" dirty="0">
                <a:solidFill>
                  <a:srgbClr val="FFFFFF"/>
                </a:solidFill>
                <a:latin typeface="Tahoma"/>
                <a:cs typeface="Tahoma"/>
              </a:rPr>
              <a:t> </a:t>
            </a:r>
            <a:r>
              <a:rPr lang="es-ES" sz="1600" spc="-25" dirty="0">
                <a:solidFill>
                  <a:srgbClr val="FFFFFF"/>
                </a:solidFill>
                <a:latin typeface="Tahoma"/>
                <a:cs typeface="Tahoma"/>
              </a:rPr>
              <a:t>secretaría</a:t>
            </a:r>
            <a:r>
              <a:rPr lang="es-ES" sz="1600" spc="-190" dirty="0">
                <a:solidFill>
                  <a:srgbClr val="FFFFFF"/>
                </a:solidFill>
                <a:latin typeface="Tahoma"/>
                <a:cs typeface="Tahoma"/>
              </a:rPr>
              <a:t> </a:t>
            </a:r>
            <a:r>
              <a:rPr lang="es-ES" sz="1600" spc="-10" dirty="0">
                <a:solidFill>
                  <a:srgbClr val="FFFFFF"/>
                </a:solidFill>
                <a:latin typeface="Tahoma"/>
                <a:cs typeface="Tahoma"/>
              </a:rPr>
              <a:t>virtual</a:t>
            </a:r>
            <a:r>
              <a:rPr lang="es-ES" sz="1600" spc="-190" dirty="0">
                <a:solidFill>
                  <a:srgbClr val="FFFFFF"/>
                </a:solidFill>
                <a:latin typeface="Tahoma"/>
                <a:cs typeface="Tahoma"/>
              </a:rPr>
              <a:t> </a:t>
            </a:r>
            <a:r>
              <a:rPr lang="es-ES" sz="1600" spc="-25" dirty="0">
                <a:solidFill>
                  <a:srgbClr val="FFFFFF"/>
                </a:solidFill>
                <a:latin typeface="Tahoma"/>
                <a:cs typeface="Tahoma"/>
              </a:rPr>
              <a:t>marcamos</a:t>
            </a:r>
            <a:r>
              <a:rPr lang="es-ES" sz="1600" spc="-190" dirty="0">
                <a:solidFill>
                  <a:srgbClr val="FFFFFF"/>
                </a:solidFill>
                <a:latin typeface="Tahoma"/>
                <a:cs typeface="Tahoma"/>
              </a:rPr>
              <a:t> </a:t>
            </a:r>
            <a:r>
              <a:rPr lang="es-ES" sz="1600" spc="-5" dirty="0">
                <a:solidFill>
                  <a:srgbClr val="FFFFFF"/>
                </a:solidFill>
                <a:latin typeface="Tahoma"/>
                <a:cs typeface="Tahoma"/>
              </a:rPr>
              <a:t>el  </a:t>
            </a:r>
            <a:r>
              <a:rPr lang="es-ES" sz="1600" spc="-10" dirty="0">
                <a:solidFill>
                  <a:srgbClr val="FFFFFF"/>
                </a:solidFill>
                <a:latin typeface="Tahoma"/>
                <a:cs typeface="Tahoma"/>
              </a:rPr>
              <a:t>procedimiento</a:t>
            </a:r>
            <a:r>
              <a:rPr lang="es-ES" sz="1600" spc="-195" dirty="0">
                <a:solidFill>
                  <a:srgbClr val="FFFFFF"/>
                </a:solidFill>
                <a:latin typeface="Tahoma"/>
                <a:cs typeface="Tahoma"/>
              </a:rPr>
              <a:t> </a:t>
            </a:r>
            <a:r>
              <a:rPr lang="es-ES" sz="1600" spc="-25" dirty="0">
                <a:solidFill>
                  <a:srgbClr val="FFFFFF"/>
                </a:solidFill>
                <a:latin typeface="Tahoma"/>
                <a:cs typeface="Tahoma"/>
              </a:rPr>
              <a:t>de</a:t>
            </a:r>
            <a:r>
              <a:rPr lang="es-ES" sz="1600" spc="-180" dirty="0">
                <a:solidFill>
                  <a:srgbClr val="FFFFFF"/>
                </a:solidFill>
                <a:latin typeface="Tahoma"/>
                <a:cs typeface="Tahoma"/>
              </a:rPr>
              <a:t> </a:t>
            </a:r>
            <a:r>
              <a:rPr lang="es-ES" sz="1600" spc="-10" dirty="0">
                <a:solidFill>
                  <a:srgbClr val="FFFFFF"/>
                </a:solidFill>
                <a:latin typeface="Tahoma"/>
                <a:cs typeface="Tahoma"/>
              </a:rPr>
              <a:t>matriculación.</a:t>
            </a:r>
            <a:endParaRPr lang="es-ES" sz="1600" dirty="0">
              <a:latin typeface="Tahoma"/>
              <a:cs typeface="Tahoma"/>
            </a:endParaRPr>
          </a:p>
        </p:txBody>
      </p:sp>
    </p:spTree>
    <p:extLst>
      <p:ext uri="{BB962C8B-B14F-4D97-AF65-F5344CB8AC3E}">
        <p14:creationId xmlns:p14="http://schemas.microsoft.com/office/powerpoint/2010/main" val="366186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5">
            <a:extLst>
              <a:ext uri="{FF2B5EF4-FFF2-40B4-BE49-F238E27FC236}">
                <a16:creationId xmlns:a16="http://schemas.microsoft.com/office/drawing/2014/main" xmlns="" id="{26A57BC2-7A13-4FDD-A545-AD0AA7BCF0A8}"/>
              </a:ext>
            </a:extLst>
          </p:cNvPr>
          <p:cNvGrpSpPr/>
          <p:nvPr/>
        </p:nvGrpSpPr>
        <p:grpSpPr>
          <a:xfrm>
            <a:off x="1398495" y="2070847"/>
            <a:ext cx="9897034" cy="3444015"/>
            <a:chOff x="1509407" y="2731769"/>
            <a:chExt cx="8098155" cy="2796540"/>
          </a:xfrm>
        </p:grpSpPr>
        <p:pic>
          <p:nvPicPr>
            <p:cNvPr id="3" name="object 6">
              <a:extLst>
                <a:ext uri="{FF2B5EF4-FFF2-40B4-BE49-F238E27FC236}">
                  <a16:creationId xmlns:a16="http://schemas.microsoft.com/office/drawing/2014/main" xmlns="" id="{714D5443-2AF3-4259-9E9C-8E0CF18003E2}"/>
                </a:ext>
              </a:extLst>
            </p:cNvPr>
            <p:cNvPicPr/>
            <p:nvPr/>
          </p:nvPicPr>
          <p:blipFill>
            <a:blip r:embed="rId2" cstate="print"/>
            <a:stretch>
              <a:fillRect/>
            </a:stretch>
          </p:blipFill>
          <p:spPr>
            <a:xfrm>
              <a:off x="1509407" y="2731769"/>
              <a:ext cx="8097773" cy="2385060"/>
            </a:xfrm>
            <a:prstGeom prst="rect">
              <a:avLst/>
            </a:prstGeom>
          </p:spPr>
        </p:pic>
        <p:sp>
          <p:nvSpPr>
            <p:cNvPr id="4" name="object 7">
              <a:extLst>
                <a:ext uri="{FF2B5EF4-FFF2-40B4-BE49-F238E27FC236}">
                  <a16:creationId xmlns:a16="http://schemas.microsoft.com/office/drawing/2014/main" xmlns="" id="{C124AF13-62C6-41F9-9486-375619A807E6}"/>
                </a:ext>
              </a:extLst>
            </p:cNvPr>
            <p:cNvSpPr/>
            <p:nvPr/>
          </p:nvSpPr>
          <p:spPr>
            <a:xfrm>
              <a:off x="4798961" y="4296155"/>
              <a:ext cx="3954779" cy="1226820"/>
            </a:xfrm>
            <a:custGeom>
              <a:avLst/>
              <a:gdLst/>
              <a:ahLst/>
              <a:cxnLst/>
              <a:rect l="l" t="t" r="r" b="b"/>
              <a:pathLst>
                <a:path w="3954779" h="1226820">
                  <a:moveTo>
                    <a:pt x="3954779" y="1226819"/>
                  </a:moveTo>
                  <a:lnTo>
                    <a:pt x="3954779" y="573023"/>
                  </a:lnTo>
                  <a:lnTo>
                    <a:pt x="1648206" y="573024"/>
                  </a:lnTo>
                  <a:lnTo>
                    <a:pt x="355091" y="0"/>
                  </a:lnTo>
                  <a:lnTo>
                    <a:pt x="659130" y="573024"/>
                  </a:lnTo>
                  <a:lnTo>
                    <a:pt x="0" y="573024"/>
                  </a:lnTo>
                  <a:lnTo>
                    <a:pt x="0" y="1226820"/>
                  </a:lnTo>
                  <a:lnTo>
                    <a:pt x="3954779" y="1226819"/>
                  </a:lnTo>
                  <a:close/>
                </a:path>
              </a:pathLst>
            </a:custGeom>
            <a:solidFill>
              <a:srgbClr val="1CADE4"/>
            </a:solidFill>
          </p:spPr>
          <p:txBody>
            <a:bodyPr wrap="square" lIns="0" tIns="0" rIns="0" bIns="0" rtlCol="0"/>
            <a:lstStyle/>
            <a:p>
              <a:endParaRPr/>
            </a:p>
          </p:txBody>
        </p:sp>
        <p:sp>
          <p:nvSpPr>
            <p:cNvPr id="5" name="object 8">
              <a:extLst>
                <a:ext uri="{FF2B5EF4-FFF2-40B4-BE49-F238E27FC236}">
                  <a16:creationId xmlns:a16="http://schemas.microsoft.com/office/drawing/2014/main" xmlns="" id="{019B70EF-E79A-4D40-A96F-F795E51D0846}"/>
                </a:ext>
              </a:extLst>
            </p:cNvPr>
            <p:cNvSpPr/>
            <p:nvPr/>
          </p:nvSpPr>
          <p:spPr>
            <a:xfrm>
              <a:off x="4792865" y="4290059"/>
              <a:ext cx="3967479" cy="1238250"/>
            </a:xfrm>
            <a:custGeom>
              <a:avLst/>
              <a:gdLst/>
              <a:ahLst/>
              <a:cxnLst/>
              <a:rect l="l" t="t" r="r" b="b"/>
              <a:pathLst>
                <a:path w="3967479" h="1238250">
                  <a:moveTo>
                    <a:pt x="665226" y="585216"/>
                  </a:moveTo>
                  <a:lnTo>
                    <a:pt x="665226" y="573786"/>
                  </a:lnTo>
                  <a:lnTo>
                    <a:pt x="659892" y="582168"/>
                  </a:lnTo>
                  <a:lnTo>
                    <a:pt x="655461" y="573786"/>
                  </a:lnTo>
                  <a:lnTo>
                    <a:pt x="3047" y="573786"/>
                  </a:lnTo>
                  <a:lnTo>
                    <a:pt x="0" y="576072"/>
                  </a:lnTo>
                  <a:lnTo>
                    <a:pt x="0" y="1235964"/>
                  </a:lnTo>
                  <a:lnTo>
                    <a:pt x="3048" y="1238250"/>
                  </a:lnTo>
                  <a:lnTo>
                    <a:pt x="6096" y="1238250"/>
                  </a:lnTo>
                  <a:lnTo>
                    <a:pt x="6096" y="585216"/>
                  </a:lnTo>
                  <a:lnTo>
                    <a:pt x="11429" y="579120"/>
                  </a:lnTo>
                  <a:lnTo>
                    <a:pt x="11429" y="585216"/>
                  </a:lnTo>
                  <a:lnTo>
                    <a:pt x="665226" y="585216"/>
                  </a:lnTo>
                  <a:close/>
                </a:path>
                <a:path w="3967479" h="1238250">
                  <a:moveTo>
                    <a:pt x="11429" y="585216"/>
                  </a:moveTo>
                  <a:lnTo>
                    <a:pt x="11429" y="579120"/>
                  </a:lnTo>
                  <a:lnTo>
                    <a:pt x="6096" y="585216"/>
                  </a:lnTo>
                  <a:lnTo>
                    <a:pt x="11429" y="585216"/>
                  </a:lnTo>
                  <a:close/>
                </a:path>
                <a:path w="3967479" h="1238250">
                  <a:moveTo>
                    <a:pt x="11430" y="1226820"/>
                  </a:moveTo>
                  <a:lnTo>
                    <a:pt x="11429" y="585216"/>
                  </a:lnTo>
                  <a:lnTo>
                    <a:pt x="6096" y="585216"/>
                  </a:lnTo>
                  <a:lnTo>
                    <a:pt x="6096" y="1226820"/>
                  </a:lnTo>
                  <a:lnTo>
                    <a:pt x="11430" y="1226820"/>
                  </a:lnTo>
                  <a:close/>
                </a:path>
                <a:path w="3967479" h="1238250">
                  <a:moveTo>
                    <a:pt x="3960876" y="1226820"/>
                  </a:moveTo>
                  <a:lnTo>
                    <a:pt x="6096" y="1226820"/>
                  </a:lnTo>
                  <a:lnTo>
                    <a:pt x="11430" y="1232916"/>
                  </a:lnTo>
                  <a:lnTo>
                    <a:pt x="11429" y="1238250"/>
                  </a:lnTo>
                  <a:lnTo>
                    <a:pt x="3955541" y="1238250"/>
                  </a:lnTo>
                  <a:lnTo>
                    <a:pt x="3955541" y="1232916"/>
                  </a:lnTo>
                  <a:lnTo>
                    <a:pt x="3960876" y="1226820"/>
                  </a:lnTo>
                  <a:close/>
                </a:path>
                <a:path w="3967479" h="1238250">
                  <a:moveTo>
                    <a:pt x="11429" y="1238250"/>
                  </a:moveTo>
                  <a:lnTo>
                    <a:pt x="11430" y="1232916"/>
                  </a:lnTo>
                  <a:lnTo>
                    <a:pt x="6096" y="1226820"/>
                  </a:lnTo>
                  <a:lnTo>
                    <a:pt x="6096" y="1238250"/>
                  </a:lnTo>
                  <a:lnTo>
                    <a:pt x="11429" y="1238250"/>
                  </a:lnTo>
                  <a:close/>
                </a:path>
                <a:path w="3967479" h="1238250">
                  <a:moveTo>
                    <a:pt x="1656588" y="573786"/>
                  </a:moveTo>
                  <a:lnTo>
                    <a:pt x="363473" y="762"/>
                  </a:lnTo>
                  <a:lnTo>
                    <a:pt x="361949" y="0"/>
                  </a:lnTo>
                  <a:lnTo>
                    <a:pt x="358902" y="0"/>
                  </a:lnTo>
                  <a:lnTo>
                    <a:pt x="357377" y="2286"/>
                  </a:lnTo>
                  <a:lnTo>
                    <a:pt x="355853" y="3810"/>
                  </a:lnTo>
                  <a:lnTo>
                    <a:pt x="355091" y="6096"/>
                  </a:lnTo>
                  <a:lnTo>
                    <a:pt x="356615" y="8382"/>
                  </a:lnTo>
                  <a:lnTo>
                    <a:pt x="358902" y="12707"/>
                  </a:lnTo>
                  <a:lnTo>
                    <a:pt x="358902" y="10668"/>
                  </a:lnTo>
                  <a:lnTo>
                    <a:pt x="366521" y="3048"/>
                  </a:lnTo>
                  <a:lnTo>
                    <a:pt x="374118" y="17419"/>
                  </a:lnTo>
                  <a:lnTo>
                    <a:pt x="1652016" y="584454"/>
                  </a:lnTo>
                  <a:lnTo>
                    <a:pt x="1652777" y="584454"/>
                  </a:lnTo>
                  <a:lnTo>
                    <a:pt x="1653539" y="585216"/>
                  </a:lnTo>
                  <a:lnTo>
                    <a:pt x="1654301" y="585216"/>
                  </a:lnTo>
                  <a:lnTo>
                    <a:pt x="1654302" y="573786"/>
                  </a:lnTo>
                  <a:lnTo>
                    <a:pt x="1656588" y="573786"/>
                  </a:lnTo>
                  <a:close/>
                </a:path>
                <a:path w="3967479" h="1238250">
                  <a:moveTo>
                    <a:pt x="374118" y="17419"/>
                  </a:moveTo>
                  <a:lnTo>
                    <a:pt x="366521" y="3048"/>
                  </a:lnTo>
                  <a:lnTo>
                    <a:pt x="358902" y="10668"/>
                  </a:lnTo>
                  <a:lnTo>
                    <a:pt x="374118" y="17419"/>
                  </a:lnTo>
                  <a:close/>
                </a:path>
                <a:path w="3967479" h="1238250">
                  <a:moveTo>
                    <a:pt x="671322" y="580644"/>
                  </a:moveTo>
                  <a:lnTo>
                    <a:pt x="671322" y="578358"/>
                  </a:lnTo>
                  <a:lnTo>
                    <a:pt x="669798" y="576834"/>
                  </a:lnTo>
                  <a:lnTo>
                    <a:pt x="374118" y="17419"/>
                  </a:lnTo>
                  <a:lnTo>
                    <a:pt x="358902" y="10668"/>
                  </a:lnTo>
                  <a:lnTo>
                    <a:pt x="358902" y="12707"/>
                  </a:lnTo>
                  <a:lnTo>
                    <a:pt x="655461" y="573786"/>
                  </a:lnTo>
                  <a:lnTo>
                    <a:pt x="665226" y="573786"/>
                  </a:lnTo>
                  <a:lnTo>
                    <a:pt x="665226" y="585216"/>
                  </a:lnTo>
                  <a:lnTo>
                    <a:pt x="667512" y="585216"/>
                  </a:lnTo>
                  <a:lnTo>
                    <a:pt x="669036" y="583692"/>
                  </a:lnTo>
                  <a:lnTo>
                    <a:pt x="669798" y="582168"/>
                  </a:lnTo>
                  <a:lnTo>
                    <a:pt x="671322" y="580644"/>
                  </a:lnTo>
                  <a:close/>
                </a:path>
                <a:path w="3967479" h="1238250">
                  <a:moveTo>
                    <a:pt x="665226" y="573786"/>
                  </a:moveTo>
                  <a:lnTo>
                    <a:pt x="655461" y="573786"/>
                  </a:lnTo>
                  <a:lnTo>
                    <a:pt x="659892" y="582168"/>
                  </a:lnTo>
                  <a:lnTo>
                    <a:pt x="665226" y="573786"/>
                  </a:lnTo>
                  <a:close/>
                </a:path>
                <a:path w="3967479" h="1238250">
                  <a:moveTo>
                    <a:pt x="3966972" y="1235964"/>
                  </a:moveTo>
                  <a:lnTo>
                    <a:pt x="3966972" y="576072"/>
                  </a:lnTo>
                  <a:lnTo>
                    <a:pt x="3964686" y="573786"/>
                  </a:lnTo>
                  <a:lnTo>
                    <a:pt x="1654302" y="573786"/>
                  </a:lnTo>
                  <a:lnTo>
                    <a:pt x="1654301" y="585216"/>
                  </a:lnTo>
                  <a:lnTo>
                    <a:pt x="3955541" y="585216"/>
                  </a:lnTo>
                  <a:lnTo>
                    <a:pt x="3955541" y="579120"/>
                  </a:lnTo>
                  <a:lnTo>
                    <a:pt x="3960876" y="585216"/>
                  </a:lnTo>
                  <a:lnTo>
                    <a:pt x="3960876" y="1238250"/>
                  </a:lnTo>
                  <a:lnTo>
                    <a:pt x="3964686" y="1238250"/>
                  </a:lnTo>
                  <a:lnTo>
                    <a:pt x="3966972" y="1235964"/>
                  </a:lnTo>
                  <a:close/>
                </a:path>
                <a:path w="3967479" h="1238250">
                  <a:moveTo>
                    <a:pt x="3960876" y="585216"/>
                  </a:moveTo>
                  <a:lnTo>
                    <a:pt x="3955541" y="579120"/>
                  </a:lnTo>
                  <a:lnTo>
                    <a:pt x="3955541" y="585216"/>
                  </a:lnTo>
                  <a:lnTo>
                    <a:pt x="3960876" y="585216"/>
                  </a:lnTo>
                  <a:close/>
                </a:path>
                <a:path w="3967479" h="1238250">
                  <a:moveTo>
                    <a:pt x="3960876" y="1226820"/>
                  </a:moveTo>
                  <a:lnTo>
                    <a:pt x="3960876" y="585216"/>
                  </a:lnTo>
                  <a:lnTo>
                    <a:pt x="3955541" y="585216"/>
                  </a:lnTo>
                  <a:lnTo>
                    <a:pt x="3955541" y="1226820"/>
                  </a:lnTo>
                  <a:lnTo>
                    <a:pt x="3960876" y="1226820"/>
                  </a:lnTo>
                  <a:close/>
                </a:path>
                <a:path w="3967479" h="1238250">
                  <a:moveTo>
                    <a:pt x="3960876" y="1238250"/>
                  </a:moveTo>
                  <a:lnTo>
                    <a:pt x="3960876" y="1226820"/>
                  </a:lnTo>
                  <a:lnTo>
                    <a:pt x="3955541" y="1232916"/>
                  </a:lnTo>
                  <a:lnTo>
                    <a:pt x="3955541" y="1238250"/>
                  </a:lnTo>
                  <a:lnTo>
                    <a:pt x="3960876" y="1238250"/>
                  </a:lnTo>
                  <a:close/>
                </a:path>
              </a:pathLst>
            </a:custGeom>
            <a:solidFill>
              <a:srgbClr val="117EA7"/>
            </a:solidFill>
          </p:spPr>
          <p:txBody>
            <a:bodyPr wrap="square" lIns="0" tIns="0" rIns="0" bIns="0" rtlCol="0"/>
            <a:lstStyle/>
            <a:p>
              <a:endParaRPr/>
            </a:p>
          </p:txBody>
        </p:sp>
      </p:grpSp>
      <p:sp>
        <p:nvSpPr>
          <p:cNvPr id="6" name="CuadroTexto 5">
            <a:extLst>
              <a:ext uri="{FF2B5EF4-FFF2-40B4-BE49-F238E27FC236}">
                <a16:creationId xmlns:a16="http://schemas.microsoft.com/office/drawing/2014/main" xmlns="" id="{2F1AD4C6-735D-4739-9E71-E70B2D466DA2}"/>
              </a:ext>
            </a:extLst>
          </p:cNvPr>
          <p:cNvSpPr txBox="1"/>
          <p:nvPr/>
        </p:nvSpPr>
        <p:spPr>
          <a:xfrm>
            <a:off x="5728447" y="4787153"/>
            <a:ext cx="4316506" cy="861774"/>
          </a:xfrm>
          <a:prstGeom prst="rect">
            <a:avLst/>
          </a:prstGeom>
          <a:noFill/>
        </p:spPr>
        <p:txBody>
          <a:bodyPr wrap="square" rtlCol="0">
            <a:spAutoFit/>
          </a:bodyPr>
          <a:lstStyle/>
          <a:p>
            <a:r>
              <a:rPr lang="es-ES" sz="1600" spc="25" dirty="0">
                <a:solidFill>
                  <a:srgbClr val="FFFFFF"/>
                </a:solidFill>
                <a:latin typeface="Arial Black" panose="020B0A04020102020204" pitchFamily="34" charset="0"/>
                <a:cs typeface="Lucida Sans Unicode"/>
              </a:rPr>
              <a:t>Seleccionamos</a:t>
            </a:r>
            <a:r>
              <a:rPr lang="es-ES" sz="1600" spc="35" dirty="0">
                <a:solidFill>
                  <a:srgbClr val="FFFFFF"/>
                </a:solidFill>
                <a:latin typeface="Arial Black" panose="020B0A04020102020204" pitchFamily="34" charset="0"/>
                <a:cs typeface="Lucida Sans Unicode"/>
              </a:rPr>
              <a:t> </a:t>
            </a:r>
            <a:r>
              <a:rPr lang="es-ES" sz="1600" spc="-25" dirty="0">
                <a:solidFill>
                  <a:srgbClr val="FFFFFF"/>
                </a:solidFill>
                <a:latin typeface="Arial Black" panose="020B0A04020102020204" pitchFamily="34" charset="0"/>
                <a:cs typeface="Lucida Sans Unicode"/>
              </a:rPr>
              <a:t>al</a:t>
            </a:r>
            <a:r>
              <a:rPr lang="es-ES" sz="1600" spc="40" dirty="0">
                <a:solidFill>
                  <a:srgbClr val="FFFFFF"/>
                </a:solidFill>
                <a:latin typeface="Arial Black" panose="020B0A04020102020204" pitchFamily="34" charset="0"/>
                <a:cs typeface="Lucida Sans Unicode"/>
              </a:rPr>
              <a:t> </a:t>
            </a:r>
            <a:r>
              <a:rPr lang="es-ES" sz="1600" spc="-10" dirty="0">
                <a:solidFill>
                  <a:srgbClr val="FFFFFF"/>
                </a:solidFill>
                <a:latin typeface="Arial Black" panose="020B0A04020102020204" pitchFamily="34" charset="0"/>
                <a:cs typeface="Lucida Sans Unicode"/>
              </a:rPr>
              <a:t>alumno/a </a:t>
            </a:r>
            <a:r>
              <a:rPr lang="es-ES" sz="1600" spc="-490" dirty="0">
                <a:solidFill>
                  <a:srgbClr val="FFFFFF"/>
                </a:solidFill>
                <a:latin typeface="Arial Black" panose="020B0A04020102020204" pitchFamily="34" charset="0"/>
                <a:cs typeface="Lucida Sans Unicode"/>
              </a:rPr>
              <a:t> </a:t>
            </a:r>
            <a:r>
              <a:rPr lang="es-ES" sz="1600" spc="40" dirty="0">
                <a:solidFill>
                  <a:srgbClr val="FFFFFF"/>
                </a:solidFill>
                <a:latin typeface="Arial Black" panose="020B0A04020102020204" pitchFamily="34" charset="0"/>
                <a:cs typeface="Lucida Sans Unicode"/>
              </a:rPr>
              <a:t>candidato</a:t>
            </a:r>
            <a:r>
              <a:rPr lang="es-ES" sz="1600" spc="80" dirty="0">
                <a:solidFill>
                  <a:srgbClr val="FFFFFF"/>
                </a:solidFill>
                <a:latin typeface="Arial Black" panose="020B0A04020102020204" pitchFamily="34" charset="0"/>
                <a:cs typeface="Lucida Sans Unicode"/>
              </a:rPr>
              <a:t> </a:t>
            </a:r>
            <a:r>
              <a:rPr lang="es-ES" sz="1600" dirty="0">
                <a:solidFill>
                  <a:srgbClr val="FFFFFF"/>
                </a:solidFill>
                <a:latin typeface="Arial Black" panose="020B0A04020102020204" pitchFamily="34" charset="0"/>
                <a:cs typeface="Lucida Sans Unicode"/>
              </a:rPr>
              <a:t>a</a:t>
            </a:r>
            <a:r>
              <a:rPr lang="es-ES" sz="1600" spc="30" dirty="0">
                <a:solidFill>
                  <a:srgbClr val="FFFFFF"/>
                </a:solidFill>
                <a:latin typeface="Arial Black" panose="020B0A04020102020204" pitchFamily="34" charset="0"/>
                <a:cs typeface="Lucida Sans Unicode"/>
              </a:rPr>
              <a:t> </a:t>
            </a:r>
            <a:r>
              <a:rPr lang="es-ES" sz="1600" dirty="0">
                <a:solidFill>
                  <a:srgbClr val="FFFFFF"/>
                </a:solidFill>
                <a:latin typeface="Arial Black" panose="020B0A04020102020204" pitchFamily="34" charset="0"/>
                <a:cs typeface="Lucida Sans Unicode"/>
              </a:rPr>
              <a:t>matrícula.</a:t>
            </a:r>
            <a:endParaRPr lang="es-ES" sz="1600" dirty="0">
              <a:latin typeface="Arial Black" panose="020B0A04020102020204" pitchFamily="34" charset="0"/>
              <a:cs typeface="Lucida Sans Unicode"/>
            </a:endParaRPr>
          </a:p>
          <a:p>
            <a:endParaRPr lang="es-ES" dirty="0"/>
          </a:p>
        </p:txBody>
      </p:sp>
      <p:sp>
        <p:nvSpPr>
          <p:cNvPr id="7" name="CuadroTexto 6">
            <a:extLst>
              <a:ext uri="{FF2B5EF4-FFF2-40B4-BE49-F238E27FC236}">
                <a16:creationId xmlns:a16="http://schemas.microsoft.com/office/drawing/2014/main" xmlns="" id="{CF83F259-53D7-4AE5-B54C-51C1CD129802}"/>
              </a:ext>
            </a:extLst>
          </p:cNvPr>
          <p:cNvSpPr txBox="1"/>
          <p:nvPr/>
        </p:nvSpPr>
        <p:spPr>
          <a:xfrm>
            <a:off x="1290918" y="618565"/>
            <a:ext cx="10112188" cy="646331"/>
          </a:xfrm>
          <a:prstGeom prst="rect">
            <a:avLst/>
          </a:prstGeom>
          <a:noFill/>
        </p:spPr>
        <p:txBody>
          <a:bodyPr wrap="square" rtlCol="0">
            <a:spAutoFit/>
          </a:bodyPr>
          <a:lstStyle/>
          <a:p>
            <a:r>
              <a:rPr lang="es-ES" dirty="0"/>
              <a:t>Al seleccionar el procedimiento de matriculación, ESO o Bachillerato nos aparecerán los nombres de los posibles alumnos/as candidatos a matrícula.</a:t>
            </a:r>
          </a:p>
        </p:txBody>
      </p:sp>
    </p:spTree>
    <p:extLst>
      <p:ext uri="{BB962C8B-B14F-4D97-AF65-F5344CB8AC3E}">
        <p14:creationId xmlns:p14="http://schemas.microsoft.com/office/powerpoint/2010/main" val="65071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2B89C8AE-0CC2-435D-9A14-639537DFC627}"/>
              </a:ext>
            </a:extLst>
          </p:cNvPr>
          <p:cNvSpPr txBox="1"/>
          <p:nvPr/>
        </p:nvSpPr>
        <p:spPr>
          <a:xfrm>
            <a:off x="2850776" y="272534"/>
            <a:ext cx="6212542" cy="461665"/>
          </a:xfrm>
          <a:prstGeom prst="rect">
            <a:avLst/>
          </a:prstGeom>
          <a:noFill/>
        </p:spPr>
        <p:txBody>
          <a:bodyPr wrap="square" rtlCol="0">
            <a:spAutoFit/>
          </a:bodyPr>
          <a:lstStyle/>
          <a:p>
            <a:pPr algn="ctr"/>
            <a:r>
              <a:rPr lang="es-ES" sz="2400" b="1" spc="-10" dirty="0">
                <a:solidFill>
                  <a:srgbClr val="FF0000"/>
                </a:solidFill>
                <a:latin typeface="Arial"/>
                <a:cs typeface="Arial"/>
              </a:rPr>
              <a:t>MODELO</a:t>
            </a:r>
            <a:r>
              <a:rPr lang="es-ES" sz="2400" b="1" spc="-45" dirty="0">
                <a:solidFill>
                  <a:srgbClr val="FF0000"/>
                </a:solidFill>
                <a:latin typeface="Arial"/>
                <a:cs typeface="Arial"/>
              </a:rPr>
              <a:t> </a:t>
            </a:r>
            <a:r>
              <a:rPr lang="es-ES" sz="2400" b="1" spc="-30" dirty="0">
                <a:solidFill>
                  <a:srgbClr val="FF0000"/>
                </a:solidFill>
                <a:latin typeface="Arial"/>
                <a:cs typeface="Arial"/>
              </a:rPr>
              <a:t>MATRÍCULA</a:t>
            </a:r>
            <a:r>
              <a:rPr lang="es-ES" sz="2400" b="1" spc="-100" dirty="0">
                <a:solidFill>
                  <a:srgbClr val="FF0000"/>
                </a:solidFill>
                <a:latin typeface="Arial"/>
                <a:cs typeface="Arial"/>
              </a:rPr>
              <a:t> 1º </a:t>
            </a:r>
            <a:r>
              <a:rPr lang="es-ES" sz="2400" b="1" spc="-10" dirty="0">
                <a:solidFill>
                  <a:srgbClr val="FF0000"/>
                </a:solidFill>
                <a:latin typeface="Arial"/>
                <a:cs typeface="Arial"/>
              </a:rPr>
              <a:t>ESO</a:t>
            </a:r>
            <a:endParaRPr lang="es-ES" sz="2400" dirty="0">
              <a:solidFill>
                <a:srgbClr val="FF0000"/>
              </a:solidFill>
            </a:endParaRPr>
          </a:p>
        </p:txBody>
      </p:sp>
      <p:sp>
        <p:nvSpPr>
          <p:cNvPr id="3" name="CuadroTexto 2">
            <a:extLst>
              <a:ext uri="{FF2B5EF4-FFF2-40B4-BE49-F238E27FC236}">
                <a16:creationId xmlns:a16="http://schemas.microsoft.com/office/drawing/2014/main" xmlns="" id="{5D7E7897-2922-4B14-9399-0DF2B8C33BFD}"/>
              </a:ext>
            </a:extLst>
          </p:cNvPr>
          <p:cNvSpPr txBox="1"/>
          <p:nvPr/>
        </p:nvSpPr>
        <p:spPr>
          <a:xfrm>
            <a:off x="1008529" y="632013"/>
            <a:ext cx="10488705" cy="646331"/>
          </a:xfrm>
          <a:prstGeom prst="rect">
            <a:avLst/>
          </a:prstGeom>
          <a:noFill/>
        </p:spPr>
        <p:txBody>
          <a:bodyPr wrap="square" rtlCol="0">
            <a:spAutoFit/>
          </a:bodyPr>
          <a:lstStyle/>
          <a:p>
            <a:r>
              <a:rPr lang="es-ES" b="1" dirty="0"/>
              <a:t>En la matrícula de 1º eso sólo hay que pasar las materias del idioma elegido, la materia optativa elegida y religión si se opta. Las materias comunes se matriculan por defecto.</a:t>
            </a:r>
          </a:p>
        </p:txBody>
      </p:sp>
      <p:grpSp>
        <p:nvGrpSpPr>
          <p:cNvPr id="4" name="object 11">
            <a:extLst>
              <a:ext uri="{FF2B5EF4-FFF2-40B4-BE49-F238E27FC236}">
                <a16:creationId xmlns:a16="http://schemas.microsoft.com/office/drawing/2014/main" xmlns="" id="{CD4B648C-FE50-4489-898D-4B8811E7F94F}"/>
              </a:ext>
            </a:extLst>
          </p:cNvPr>
          <p:cNvGrpSpPr/>
          <p:nvPr/>
        </p:nvGrpSpPr>
        <p:grpSpPr>
          <a:xfrm>
            <a:off x="545565" y="1278609"/>
            <a:ext cx="10743777" cy="5293410"/>
            <a:chOff x="334403" y="1600200"/>
            <a:chExt cx="9705593" cy="5088635"/>
          </a:xfrm>
        </p:grpSpPr>
        <p:pic>
          <p:nvPicPr>
            <p:cNvPr id="5" name="object 12">
              <a:extLst>
                <a:ext uri="{FF2B5EF4-FFF2-40B4-BE49-F238E27FC236}">
                  <a16:creationId xmlns:a16="http://schemas.microsoft.com/office/drawing/2014/main" xmlns="" id="{0ED9F27E-5E38-4622-93A7-8AA17BD2F792}"/>
                </a:ext>
              </a:extLst>
            </p:cNvPr>
            <p:cNvPicPr/>
            <p:nvPr/>
          </p:nvPicPr>
          <p:blipFill>
            <a:blip r:embed="rId2" cstate="print"/>
            <a:stretch>
              <a:fillRect/>
            </a:stretch>
          </p:blipFill>
          <p:spPr>
            <a:xfrm>
              <a:off x="1523885" y="1600200"/>
              <a:ext cx="8516111" cy="5088635"/>
            </a:xfrm>
            <a:prstGeom prst="rect">
              <a:avLst/>
            </a:prstGeom>
          </p:spPr>
        </p:pic>
        <p:sp>
          <p:nvSpPr>
            <p:cNvPr id="6" name="object 13">
              <a:extLst>
                <a:ext uri="{FF2B5EF4-FFF2-40B4-BE49-F238E27FC236}">
                  <a16:creationId xmlns:a16="http://schemas.microsoft.com/office/drawing/2014/main" xmlns="" id="{7888D84C-5551-436B-BAC8-E6E549BC8E01}"/>
                </a:ext>
              </a:extLst>
            </p:cNvPr>
            <p:cNvSpPr/>
            <p:nvPr/>
          </p:nvSpPr>
          <p:spPr>
            <a:xfrm>
              <a:off x="339737" y="3718051"/>
              <a:ext cx="1549400" cy="1611630"/>
            </a:xfrm>
            <a:custGeom>
              <a:avLst/>
              <a:gdLst/>
              <a:ahLst/>
              <a:cxnLst/>
              <a:rect l="l" t="t" r="r" b="b"/>
              <a:pathLst>
                <a:path w="1549400" h="1598929">
                  <a:moveTo>
                    <a:pt x="1549146" y="1598675"/>
                  </a:moveTo>
                  <a:lnTo>
                    <a:pt x="995172" y="330707"/>
                  </a:lnTo>
                  <a:lnTo>
                    <a:pt x="1194054" y="330707"/>
                  </a:lnTo>
                  <a:lnTo>
                    <a:pt x="1194054" y="0"/>
                  </a:lnTo>
                  <a:lnTo>
                    <a:pt x="0" y="0"/>
                  </a:lnTo>
                  <a:lnTo>
                    <a:pt x="0" y="330708"/>
                  </a:lnTo>
                  <a:lnTo>
                    <a:pt x="696468" y="330707"/>
                  </a:lnTo>
                  <a:lnTo>
                    <a:pt x="1549146" y="1598675"/>
                  </a:lnTo>
                  <a:close/>
                </a:path>
              </a:pathLst>
            </a:custGeom>
            <a:solidFill>
              <a:srgbClr val="00B050"/>
            </a:solidFill>
          </p:spPr>
          <p:txBody>
            <a:bodyPr wrap="square" lIns="0" tIns="0" rIns="0" bIns="0" rtlCol="0"/>
            <a:lstStyle/>
            <a:p>
              <a:endParaRPr dirty="0"/>
            </a:p>
          </p:txBody>
        </p:sp>
        <p:sp>
          <p:nvSpPr>
            <p:cNvPr id="7" name="object 14">
              <a:extLst>
                <a:ext uri="{FF2B5EF4-FFF2-40B4-BE49-F238E27FC236}">
                  <a16:creationId xmlns:a16="http://schemas.microsoft.com/office/drawing/2014/main" xmlns="" id="{73A463C7-EA90-4134-B7E1-04455EE33E62}"/>
                </a:ext>
              </a:extLst>
            </p:cNvPr>
            <p:cNvSpPr/>
            <p:nvPr/>
          </p:nvSpPr>
          <p:spPr>
            <a:xfrm>
              <a:off x="334403" y="3724656"/>
              <a:ext cx="1560830" cy="1611630"/>
            </a:xfrm>
            <a:custGeom>
              <a:avLst/>
              <a:gdLst/>
              <a:ahLst/>
              <a:cxnLst/>
              <a:rect l="l" t="t" r="r" b="b"/>
              <a:pathLst>
                <a:path w="1560830" h="1611629">
                  <a:moveTo>
                    <a:pt x="1204722" y="339852"/>
                  </a:moveTo>
                  <a:lnTo>
                    <a:pt x="1204722" y="3048"/>
                  </a:lnTo>
                  <a:lnTo>
                    <a:pt x="1202436" y="0"/>
                  </a:lnTo>
                  <a:lnTo>
                    <a:pt x="2285" y="0"/>
                  </a:lnTo>
                  <a:lnTo>
                    <a:pt x="0" y="3048"/>
                  </a:lnTo>
                  <a:lnTo>
                    <a:pt x="0" y="339852"/>
                  </a:lnTo>
                  <a:lnTo>
                    <a:pt x="2286" y="342138"/>
                  </a:lnTo>
                  <a:lnTo>
                    <a:pt x="5334" y="342138"/>
                  </a:lnTo>
                  <a:lnTo>
                    <a:pt x="5334" y="11430"/>
                  </a:lnTo>
                  <a:lnTo>
                    <a:pt x="11430" y="6096"/>
                  </a:lnTo>
                  <a:lnTo>
                    <a:pt x="11430" y="11430"/>
                  </a:lnTo>
                  <a:lnTo>
                    <a:pt x="1194054" y="11430"/>
                  </a:lnTo>
                  <a:lnTo>
                    <a:pt x="1194054" y="6096"/>
                  </a:lnTo>
                  <a:lnTo>
                    <a:pt x="1199388" y="11430"/>
                  </a:lnTo>
                  <a:lnTo>
                    <a:pt x="1199388" y="342138"/>
                  </a:lnTo>
                  <a:lnTo>
                    <a:pt x="1202436" y="342138"/>
                  </a:lnTo>
                  <a:lnTo>
                    <a:pt x="1204722" y="339852"/>
                  </a:lnTo>
                  <a:close/>
                </a:path>
                <a:path w="1560830" h="1611629">
                  <a:moveTo>
                    <a:pt x="11430" y="11430"/>
                  </a:moveTo>
                  <a:lnTo>
                    <a:pt x="11430" y="6096"/>
                  </a:lnTo>
                  <a:lnTo>
                    <a:pt x="5334" y="11430"/>
                  </a:lnTo>
                  <a:lnTo>
                    <a:pt x="11430" y="11430"/>
                  </a:lnTo>
                  <a:close/>
                </a:path>
                <a:path w="1560830" h="1611629">
                  <a:moveTo>
                    <a:pt x="11430" y="331470"/>
                  </a:moveTo>
                  <a:lnTo>
                    <a:pt x="11430" y="11430"/>
                  </a:lnTo>
                  <a:lnTo>
                    <a:pt x="5334" y="11430"/>
                  </a:lnTo>
                  <a:lnTo>
                    <a:pt x="5334" y="331470"/>
                  </a:lnTo>
                  <a:lnTo>
                    <a:pt x="11430" y="331470"/>
                  </a:lnTo>
                  <a:close/>
                </a:path>
                <a:path w="1560830" h="1611629">
                  <a:moveTo>
                    <a:pt x="1560576" y="1605534"/>
                  </a:moveTo>
                  <a:lnTo>
                    <a:pt x="1559052" y="1602486"/>
                  </a:lnTo>
                  <a:lnTo>
                    <a:pt x="1558782" y="1601868"/>
                  </a:lnTo>
                  <a:lnTo>
                    <a:pt x="1549146" y="1607058"/>
                  </a:lnTo>
                  <a:lnTo>
                    <a:pt x="1524122" y="1549781"/>
                  </a:lnTo>
                  <a:lnTo>
                    <a:pt x="706374" y="333756"/>
                  </a:lnTo>
                  <a:lnTo>
                    <a:pt x="705612" y="332232"/>
                  </a:lnTo>
                  <a:lnTo>
                    <a:pt x="704088" y="331470"/>
                  </a:lnTo>
                  <a:lnTo>
                    <a:pt x="5334" y="331470"/>
                  </a:lnTo>
                  <a:lnTo>
                    <a:pt x="11430" y="336804"/>
                  </a:lnTo>
                  <a:lnTo>
                    <a:pt x="11430" y="342138"/>
                  </a:lnTo>
                  <a:lnTo>
                    <a:pt x="697230" y="342138"/>
                  </a:lnTo>
                  <a:lnTo>
                    <a:pt x="697230" y="339852"/>
                  </a:lnTo>
                  <a:lnTo>
                    <a:pt x="701802" y="342138"/>
                  </a:lnTo>
                  <a:lnTo>
                    <a:pt x="701802" y="346656"/>
                  </a:lnTo>
                  <a:lnTo>
                    <a:pt x="1549146" y="1607820"/>
                  </a:lnTo>
                  <a:lnTo>
                    <a:pt x="1551432" y="1610868"/>
                  </a:lnTo>
                  <a:lnTo>
                    <a:pt x="1554480" y="1611630"/>
                  </a:lnTo>
                  <a:lnTo>
                    <a:pt x="1556766" y="1610106"/>
                  </a:lnTo>
                  <a:lnTo>
                    <a:pt x="1559814" y="1608582"/>
                  </a:lnTo>
                  <a:lnTo>
                    <a:pt x="1560576" y="1605534"/>
                  </a:lnTo>
                  <a:close/>
                </a:path>
                <a:path w="1560830" h="1611629">
                  <a:moveTo>
                    <a:pt x="11430" y="342138"/>
                  </a:moveTo>
                  <a:lnTo>
                    <a:pt x="11430" y="336804"/>
                  </a:lnTo>
                  <a:lnTo>
                    <a:pt x="5334" y="331470"/>
                  </a:lnTo>
                  <a:lnTo>
                    <a:pt x="5334" y="342138"/>
                  </a:lnTo>
                  <a:lnTo>
                    <a:pt x="11430" y="342138"/>
                  </a:lnTo>
                  <a:close/>
                </a:path>
                <a:path w="1560830" h="1611629">
                  <a:moveTo>
                    <a:pt x="701802" y="342138"/>
                  </a:moveTo>
                  <a:lnTo>
                    <a:pt x="697230" y="339852"/>
                  </a:lnTo>
                  <a:lnTo>
                    <a:pt x="698765" y="342138"/>
                  </a:lnTo>
                  <a:lnTo>
                    <a:pt x="701802" y="342138"/>
                  </a:lnTo>
                  <a:close/>
                </a:path>
                <a:path w="1560830" h="1611629">
                  <a:moveTo>
                    <a:pt x="698765" y="342138"/>
                  </a:moveTo>
                  <a:lnTo>
                    <a:pt x="697230" y="339852"/>
                  </a:lnTo>
                  <a:lnTo>
                    <a:pt x="697230" y="342138"/>
                  </a:lnTo>
                  <a:lnTo>
                    <a:pt x="698765" y="342138"/>
                  </a:lnTo>
                  <a:close/>
                </a:path>
                <a:path w="1560830" h="1611629">
                  <a:moveTo>
                    <a:pt x="701802" y="346656"/>
                  </a:moveTo>
                  <a:lnTo>
                    <a:pt x="701802" y="342138"/>
                  </a:lnTo>
                  <a:lnTo>
                    <a:pt x="698765" y="342138"/>
                  </a:lnTo>
                  <a:lnTo>
                    <a:pt x="701802" y="346656"/>
                  </a:lnTo>
                  <a:close/>
                </a:path>
                <a:path w="1560830" h="1611629">
                  <a:moveTo>
                    <a:pt x="1199388" y="331470"/>
                  </a:moveTo>
                  <a:lnTo>
                    <a:pt x="998219" y="331470"/>
                  </a:lnTo>
                  <a:lnTo>
                    <a:pt x="996696" y="332232"/>
                  </a:lnTo>
                  <a:lnTo>
                    <a:pt x="995934" y="333756"/>
                  </a:lnTo>
                  <a:lnTo>
                    <a:pt x="994410" y="335280"/>
                  </a:lnTo>
                  <a:lnTo>
                    <a:pt x="994410" y="337566"/>
                  </a:lnTo>
                  <a:lnTo>
                    <a:pt x="995172" y="339090"/>
                  </a:lnTo>
                  <a:lnTo>
                    <a:pt x="1000506" y="351298"/>
                  </a:lnTo>
                  <a:lnTo>
                    <a:pt x="1000506" y="342138"/>
                  </a:lnTo>
                  <a:lnTo>
                    <a:pt x="1005840" y="334518"/>
                  </a:lnTo>
                  <a:lnTo>
                    <a:pt x="1009164" y="342138"/>
                  </a:lnTo>
                  <a:lnTo>
                    <a:pt x="1194054" y="342138"/>
                  </a:lnTo>
                  <a:lnTo>
                    <a:pt x="1194054" y="336804"/>
                  </a:lnTo>
                  <a:lnTo>
                    <a:pt x="1199388" y="331470"/>
                  </a:lnTo>
                  <a:close/>
                </a:path>
                <a:path w="1560830" h="1611629">
                  <a:moveTo>
                    <a:pt x="1009164" y="342138"/>
                  </a:moveTo>
                  <a:lnTo>
                    <a:pt x="1005840" y="334518"/>
                  </a:lnTo>
                  <a:lnTo>
                    <a:pt x="1000506" y="342138"/>
                  </a:lnTo>
                  <a:lnTo>
                    <a:pt x="1009164" y="342138"/>
                  </a:lnTo>
                  <a:close/>
                </a:path>
                <a:path w="1560830" h="1611629">
                  <a:moveTo>
                    <a:pt x="1558105" y="1600316"/>
                  </a:moveTo>
                  <a:lnTo>
                    <a:pt x="1009164" y="342138"/>
                  </a:lnTo>
                  <a:lnTo>
                    <a:pt x="1000506" y="342138"/>
                  </a:lnTo>
                  <a:lnTo>
                    <a:pt x="1000506" y="351298"/>
                  </a:lnTo>
                  <a:lnTo>
                    <a:pt x="1524122" y="1549781"/>
                  </a:lnTo>
                  <a:lnTo>
                    <a:pt x="1558105" y="1600316"/>
                  </a:lnTo>
                  <a:close/>
                </a:path>
                <a:path w="1560830" h="1611629">
                  <a:moveTo>
                    <a:pt x="1199388" y="11430"/>
                  </a:moveTo>
                  <a:lnTo>
                    <a:pt x="1194054" y="6096"/>
                  </a:lnTo>
                  <a:lnTo>
                    <a:pt x="1194054" y="11430"/>
                  </a:lnTo>
                  <a:lnTo>
                    <a:pt x="1199388" y="11430"/>
                  </a:lnTo>
                  <a:close/>
                </a:path>
                <a:path w="1560830" h="1611629">
                  <a:moveTo>
                    <a:pt x="1199388" y="331470"/>
                  </a:moveTo>
                  <a:lnTo>
                    <a:pt x="1199388" y="11430"/>
                  </a:lnTo>
                  <a:lnTo>
                    <a:pt x="1194054" y="11430"/>
                  </a:lnTo>
                  <a:lnTo>
                    <a:pt x="1194054" y="331470"/>
                  </a:lnTo>
                  <a:lnTo>
                    <a:pt x="1199388" y="331470"/>
                  </a:lnTo>
                  <a:close/>
                </a:path>
                <a:path w="1560830" h="1611629">
                  <a:moveTo>
                    <a:pt x="1199388" y="342138"/>
                  </a:moveTo>
                  <a:lnTo>
                    <a:pt x="1199388" y="331470"/>
                  </a:lnTo>
                  <a:lnTo>
                    <a:pt x="1194054" y="336804"/>
                  </a:lnTo>
                  <a:lnTo>
                    <a:pt x="1194054" y="342138"/>
                  </a:lnTo>
                  <a:lnTo>
                    <a:pt x="1199388" y="342138"/>
                  </a:lnTo>
                  <a:close/>
                </a:path>
                <a:path w="1560830" h="1611629">
                  <a:moveTo>
                    <a:pt x="1558782" y="1601868"/>
                  </a:moveTo>
                  <a:lnTo>
                    <a:pt x="1558105" y="1600316"/>
                  </a:lnTo>
                  <a:lnTo>
                    <a:pt x="1524122" y="1549781"/>
                  </a:lnTo>
                  <a:lnTo>
                    <a:pt x="1549146" y="1607058"/>
                  </a:lnTo>
                  <a:lnTo>
                    <a:pt x="1558782" y="1601868"/>
                  </a:lnTo>
                  <a:close/>
                </a:path>
                <a:path w="1560830" h="1611629">
                  <a:moveTo>
                    <a:pt x="1559052" y="1601724"/>
                  </a:moveTo>
                  <a:lnTo>
                    <a:pt x="1558105" y="1600316"/>
                  </a:lnTo>
                  <a:lnTo>
                    <a:pt x="1558782" y="1601868"/>
                  </a:lnTo>
                  <a:lnTo>
                    <a:pt x="1559052" y="1601724"/>
                  </a:lnTo>
                  <a:close/>
                </a:path>
              </a:pathLst>
            </a:custGeom>
            <a:solidFill>
              <a:srgbClr val="117EA7"/>
            </a:solidFill>
          </p:spPr>
          <p:txBody>
            <a:bodyPr wrap="square" lIns="0" tIns="0" rIns="0" bIns="0" rtlCol="0"/>
            <a:lstStyle/>
            <a:p>
              <a:endParaRPr/>
            </a:p>
          </p:txBody>
        </p:sp>
      </p:grpSp>
      <p:grpSp>
        <p:nvGrpSpPr>
          <p:cNvPr id="9" name="object 16">
            <a:extLst>
              <a:ext uri="{FF2B5EF4-FFF2-40B4-BE49-F238E27FC236}">
                <a16:creationId xmlns:a16="http://schemas.microsoft.com/office/drawing/2014/main" xmlns="" id="{B53455F3-E6F3-4265-B5A7-FE2E10F47CE8}"/>
              </a:ext>
            </a:extLst>
          </p:cNvPr>
          <p:cNvGrpSpPr/>
          <p:nvPr/>
        </p:nvGrpSpPr>
        <p:grpSpPr>
          <a:xfrm>
            <a:off x="545565" y="2829043"/>
            <a:ext cx="1819275" cy="1687830"/>
            <a:chOff x="140093" y="3265932"/>
            <a:chExt cx="1819275" cy="1687830"/>
          </a:xfrm>
        </p:grpSpPr>
        <p:sp>
          <p:nvSpPr>
            <p:cNvPr id="10" name="object 17">
              <a:extLst>
                <a:ext uri="{FF2B5EF4-FFF2-40B4-BE49-F238E27FC236}">
                  <a16:creationId xmlns:a16="http://schemas.microsoft.com/office/drawing/2014/main" xmlns="" id="{C1FC0C39-828B-4D28-977F-3AFB540CB7A0}"/>
                </a:ext>
              </a:extLst>
            </p:cNvPr>
            <p:cNvSpPr/>
            <p:nvPr/>
          </p:nvSpPr>
          <p:spPr>
            <a:xfrm>
              <a:off x="310400" y="4061841"/>
              <a:ext cx="1607820" cy="372110"/>
            </a:xfrm>
            <a:custGeom>
              <a:avLst/>
              <a:gdLst/>
              <a:ahLst/>
              <a:cxnLst/>
              <a:rect l="l" t="t" r="r" b="b"/>
              <a:pathLst>
                <a:path w="1607820" h="372110">
                  <a:moveTo>
                    <a:pt x="1607820" y="308609"/>
                  </a:moveTo>
                  <a:lnTo>
                    <a:pt x="1194054" y="217169"/>
                  </a:lnTo>
                  <a:lnTo>
                    <a:pt x="1194054" y="0"/>
                  </a:lnTo>
                  <a:lnTo>
                    <a:pt x="0" y="0"/>
                  </a:lnTo>
                  <a:lnTo>
                    <a:pt x="0" y="371856"/>
                  </a:lnTo>
                  <a:lnTo>
                    <a:pt x="1194054" y="371855"/>
                  </a:lnTo>
                  <a:lnTo>
                    <a:pt x="1194054" y="310133"/>
                  </a:lnTo>
                  <a:lnTo>
                    <a:pt x="1607820" y="308609"/>
                  </a:lnTo>
                  <a:close/>
                </a:path>
              </a:pathLst>
            </a:custGeom>
            <a:solidFill>
              <a:srgbClr val="00B050"/>
            </a:solidFill>
          </p:spPr>
          <p:txBody>
            <a:bodyPr wrap="square" lIns="0" tIns="0" rIns="0" bIns="0" rtlCol="0"/>
            <a:lstStyle/>
            <a:p>
              <a:endParaRPr/>
            </a:p>
          </p:txBody>
        </p:sp>
        <p:sp>
          <p:nvSpPr>
            <p:cNvPr id="11" name="object 18">
              <a:extLst>
                <a:ext uri="{FF2B5EF4-FFF2-40B4-BE49-F238E27FC236}">
                  <a16:creationId xmlns:a16="http://schemas.microsoft.com/office/drawing/2014/main" xmlns="" id="{B4AA3C20-2D72-4B47-B588-1029A68BCE6B}"/>
                </a:ext>
              </a:extLst>
            </p:cNvPr>
            <p:cNvSpPr/>
            <p:nvPr/>
          </p:nvSpPr>
          <p:spPr>
            <a:xfrm>
              <a:off x="304685" y="4056126"/>
              <a:ext cx="1619250" cy="383540"/>
            </a:xfrm>
            <a:custGeom>
              <a:avLst/>
              <a:gdLst/>
              <a:ahLst/>
              <a:cxnLst/>
              <a:rect l="l" t="t" r="r" b="b"/>
              <a:pathLst>
                <a:path w="1619250" h="383539">
                  <a:moveTo>
                    <a:pt x="1204722" y="218011"/>
                  </a:moveTo>
                  <a:lnTo>
                    <a:pt x="1204722" y="2286"/>
                  </a:lnTo>
                  <a:lnTo>
                    <a:pt x="1202436" y="0"/>
                  </a:lnTo>
                  <a:lnTo>
                    <a:pt x="2285" y="0"/>
                  </a:lnTo>
                  <a:lnTo>
                    <a:pt x="0" y="2286"/>
                  </a:lnTo>
                  <a:lnTo>
                    <a:pt x="0" y="380238"/>
                  </a:lnTo>
                  <a:lnTo>
                    <a:pt x="2286" y="383286"/>
                  </a:lnTo>
                  <a:lnTo>
                    <a:pt x="5334" y="383286"/>
                  </a:lnTo>
                  <a:lnTo>
                    <a:pt x="5334" y="10668"/>
                  </a:lnTo>
                  <a:lnTo>
                    <a:pt x="11429" y="5334"/>
                  </a:lnTo>
                  <a:lnTo>
                    <a:pt x="11429" y="10668"/>
                  </a:lnTo>
                  <a:lnTo>
                    <a:pt x="1194054" y="10668"/>
                  </a:lnTo>
                  <a:lnTo>
                    <a:pt x="1194054" y="5334"/>
                  </a:lnTo>
                  <a:lnTo>
                    <a:pt x="1199388" y="10668"/>
                  </a:lnTo>
                  <a:lnTo>
                    <a:pt x="1199388" y="228174"/>
                  </a:lnTo>
                  <a:lnTo>
                    <a:pt x="1200912" y="228511"/>
                  </a:lnTo>
                  <a:lnTo>
                    <a:pt x="1200912" y="217170"/>
                  </a:lnTo>
                  <a:lnTo>
                    <a:pt x="1204722" y="218011"/>
                  </a:lnTo>
                  <a:close/>
                </a:path>
                <a:path w="1619250" h="383539">
                  <a:moveTo>
                    <a:pt x="11429" y="10668"/>
                  </a:moveTo>
                  <a:lnTo>
                    <a:pt x="11429" y="5334"/>
                  </a:lnTo>
                  <a:lnTo>
                    <a:pt x="5334" y="10668"/>
                  </a:lnTo>
                  <a:lnTo>
                    <a:pt x="11429" y="10668"/>
                  </a:lnTo>
                  <a:close/>
                </a:path>
                <a:path w="1619250" h="383539">
                  <a:moveTo>
                    <a:pt x="11429" y="371856"/>
                  </a:moveTo>
                  <a:lnTo>
                    <a:pt x="11429" y="10668"/>
                  </a:lnTo>
                  <a:lnTo>
                    <a:pt x="5334" y="10668"/>
                  </a:lnTo>
                  <a:lnTo>
                    <a:pt x="5334" y="371856"/>
                  </a:lnTo>
                  <a:lnTo>
                    <a:pt x="11429" y="371856"/>
                  </a:lnTo>
                  <a:close/>
                </a:path>
                <a:path w="1619250" h="383539">
                  <a:moveTo>
                    <a:pt x="1199388" y="371856"/>
                  </a:moveTo>
                  <a:lnTo>
                    <a:pt x="5334" y="371856"/>
                  </a:lnTo>
                  <a:lnTo>
                    <a:pt x="11429" y="377190"/>
                  </a:lnTo>
                  <a:lnTo>
                    <a:pt x="11429" y="383286"/>
                  </a:lnTo>
                  <a:lnTo>
                    <a:pt x="1194054" y="383286"/>
                  </a:lnTo>
                  <a:lnTo>
                    <a:pt x="1194054" y="377190"/>
                  </a:lnTo>
                  <a:lnTo>
                    <a:pt x="1199388" y="371856"/>
                  </a:lnTo>
                  <a:close/>
                </a:path>
                <a:path w="1619250" h="383539">
                  <a:moveTo>
                    <a:pt x="11429" y="383286"/>
                  </a:moveTo>
                  <a:lnTo>
                    <a:pt x="11429" y="377190"/>
                  </a:lnTo>
                  <a:lnTo>
                    <a:pt x="5334" y="371856"/>
                  </a:lnTo>
                  <a:lnTo>
                    <a:pt x="5334" y="383286"/>
                  </a:lnTo>
                  <a:lnTo>
                    <a:pt x="11429" y="383286"/>
                  </a:lnTo>
                  <a:close/>
                </a:path>
                <a:path w="1619250" h="383539">
                  <a:moveTo>
                    <a:pt x="1199388" y="10668"/>
                  </a:moveTo>
                  <a:lnTo>
                    <a:pt x="1194054" y="5334"/>
                  </a:lnTo>
                  <a:lnTo>
                    <a:pt x="1194054" y="10668"/>
                  </a:lnTo>
                  <a:lnTo>
                    <a:pt x="1199388" y="10668"/>
                  </a:lnTo>
                  <a:close/>
                </a:path>
                <a:path w="1619250" h="383539">
                  <a:moveTo>
                    <a:pt x="1199388" y="228174"/>
                  </a:moveTo>
                  <a:lnTo>
                    <a:pt x="1199388" y="10668"/>
                  </a:lnTo>
                  <a:lnTo>
                    <a:pt x="1194054" y="10668"/>
                  </a:lnTo>
                  <a:lnTo>
                    <a:pt x="1194054" y="224790"/>
                  </a:lnTo>
                  <a:lnTo>
                    <a:pt x="1195578" y="227076"/>
                  </a:lnTo>
                  <a:lnTo>
                    <a:pt x="1197864" y="227838"/>
                  </a:lnTo>
                  <a:lnTo>
                    <a:pt x="1199388" y="228174"/>
                  </a:lnTo>
                  <a:close/>
                </a:path>
                <a:path w="1619250" h="383539">
                  <a:moveTo>
                    <a:pt x="1613154" y="319289"/>
                  </a:moveTo>
                  <a:lnTo>
                    <a:pt x="1613154" y="308610"/>
                  </a:lnTo>
                  <a:lnTo>
                    <a:pt x="1611630" y="319278"/>
                  </a:lnTo>
                  <a:lnTo>
                    <a:pt x="1563768" y="308700"/>
                  </a:lnTo>
                  <a:lnTo>
                    <a:pt x="1199388" y="309372"/>
                  </a:lnTo>
                  <a:lnTo>
                    <a:pt x="1196340" y="310134"/>
                  </a:lnTo>
                  <a:lnTo>
                    <a:pt x="1194054" y="312420"/>
                  </a:lnTo>
                  <a:lnTo>
                    <a:pt x="1194054" y="371856"/>
                  </a:lnTo>
                  <a:lnTo>
                    <a:pt x="1199388" y="371856"/>
                  </a:lnTo>
                  <a:lnTo>
                    <a:pt x="1199388" y="320802"/>
                  </a:lnTo>
                  <a:lnTo>
                    <a:pt x="1204722" y="315468"/>
                  </a:lnTo>
                  <a:lnTo>
                    <a:pt x="1204722" y="320782"/>
                  </a:lnTo>
                  <a:lnTo>
                    <a:pt x="1613154" y="319289"/>
                  </a:lnTo>
                  <a:close/>
                </a:path>
                <a:path w="1619250" h="383539">
                  <a:moveTo>
                    <a:pt x="1204722" y="380238"/>
                  </a:moveTo>
                  <a:lnTo>
                    <a:pt x="1204722" y="320782"/>
                  </a:lnTo>
                  <a:lnTo>
                    <a:pt x="1199388" y="320802"/>
                  </a:lnTo>
                  <a:lnTo>
                    <a:pt x="1199388" y="371856"/>
                  </a:lnTo>
                  <a:lnTo>
                    <a:pt x="1194054" y="377190"/>
                  </a:lnTo>
                  <a:lnTo>
                    <a:pt x="1194054" y="383286"/>
                  </a:lnTo>
                  <a:lnTo>
                    <a:pt x="1202436" y="383286"/>
                  </a:lnTo>
                  <a:lnTo>
                    <a:pt x="1204722" y="380238"/>
                  </a:lnTo>
                  <a:close/>
                </a:path>
                <a:path w="1619250" h="383539">
                  <a:moveTo>
                    <a:pt x="1204722" y="320782"/>
                  </a:moveTo>
                  <a:lnTo>
                    <a:pt x="1204722" y="315468"/>
                  </a:lnTo>
                  <a:lnTo>
                    <a:pt x="1199388" y="320802"/>
                  </a:lnTo>
                  <a:lnTo>
                    <a:pt x="1204722" y="320782"/>
                  </a:lnTo>
                  <a:close/>
                </a:path>
                <a:path w="1619250" h="383539">
                  <a:moveTo>
                    <a:pt x="1619250" y="311658"/>
                  </a:moveTo>
                  <a:lnTo>
                    <a:pt x="1616964" y="308610"/>
                  </a:lnTo>
                  <a:lnTo>
                    <a:pt x="1614678" y="308610"/>
                  </a:lnTo>
                  <a:lnTo>
                    <a:pt x="1200912" y="217170"/>
                  </a:lnTo>
                  <a:lnTo>
                    <a:pt x="1204722" y="222504"/>
                  </a:lnTo>
                  <a:lnTo>
                    <a:pt x="1204722" y="229353"/>
                  </a:lnTo>
                  <a:lnTo>
                    <a:pt x="1563768" y="308700"/>
                  </a:lnTo>
                  <a:lnTo>
                    <a:pt x="1613154" y="308610"/>
                  </a:lnTo>
                  <a:lnTo>
                    <a:pt x="1613154" y="319289"/>
                  </a:lnTo>
                  <a:lnTo>
                    <a:pt x="1616202" y="319278"/>
                  </a:lnTo>
                  <a:lnTo>
                    <a:pt x="1618488" y="316992"/>
                  </a:lnTo>
                  <a:lnTo>
                    <a:pt x="1618488" y="314706"/>
                  </a:lnTo>
                  <a:lnTo>
                    <a:pt x="1619250" y="311658"/>
                  </a:lnTo>
                  <a:close/>
                </a:path>
                <a:path w="1619250" h="383539">
                  <a:moveTo>
                    <a:pt x="1204722" y="229353"/>
                  </a:moveTo>
                  <a:lnTo>
                    <a:pt x="1204722" y="222504"/>
                  </a:lnTo>
                  <a:lnTo>
                    <a:pt x="1200912" y="217170"/>
                  </a:lnTo>
                  <a:lnTo>
                    <a:pt x="1200912" y="228511"/>
                  </a:lnTo>
                  <a:lnTo>
                    <a:pt x="1204722" y="229353"/>
                  </a:lnTo>
                  <a:close/>
                </a:path>
                <a:path w="1619250" h="383539">
                  <a:moveTo>
                    <a:pt x="1613154" y="308610"/>
                  </a:moveTo>
                  <a:lnTo>
                    <a:pt x="1563768" y="308700"/>
                  </a:lnTo>
                  <a:lnTo>
                    <a:pt x="1611630" y="319278"/>
                  </a:lnTo>
                  <a:lnTo>
                    <a:pt x="1613154" y="308610"/>
                  </a:lnTo>
                  <a:close/>
                </a:path>
              </a:pathLst>
            </a:custGeom>
            <a:solidFill>
              <a:srgbClr val="117EA7"/>
            </a:solidFill>
          </p:spPr>
          <p:txBody>
            <a:bodyPr wrap="square" lIns="0" tIns="0" rIns="0" bIns="0" rtlCol="0"/>
            <a:lstStyle/>
            <a:p>
              <a:endParaRPr/>
            </a:p>
          </p:txBody>
        </p:sp>
        <p:sp>
          <p:nvSpPr>
            <p:cNvPr id="12" name="object 19">
              <a:extLst>
                <a:ext uri="{FF2B5EF4-FFF2-40B4-BE49-F238E27FC236}">
                  <a16:creationId xmlns:a16="http://schemas.microsoft.com/office/drawing/2014/main" xmlns="" id="{0511160F-822B-4EE9-BD88-DB9ABD83AD0E}"/>
                </a:ext>
              </a:extLst>
            </p:cNvPr>
            <p:cNvSpPr/>
            <p:nvPr/>
          </p:nvSpPr>
          <p:spPr>
            <a:xfrm>
              <a:off x="146189" y="3271647"/>
              <a:ext cx="1807210" cy="1676400"/>
            </a:xfrm>
            <a:custGeom>
              <a:avLst/>
              <a:gdLst/>
              <a:ahLst/>
              <a:cxnLst/>
              <a:rect l="l" t="t" r="r" b="b"/>
              <a:pathLst>
                <a:path w="1807210" h="1676400">
                  <a:moveTo>
                    <a:pt x="1806702" y="0"/>
                  </a:moveTo>
                  <a:lnTo>
                    <a:pt x="1387602" y="337566"/>
                  </a:lnTo>
                  <a:lnTo>
                    <a:pt x="1387602" y="69342"/>
                  </a:lnTo>
                  <a:lnTo>
                    <a:pt x="0" y="69342"/>
                  </a:lnTo>
                  <a:lnTo>
                    <a:pt x="0" y="1676400"/>
                  </a:lnTo>
                  <a:lnTo>
                    <a:pt x="1387602" y="1676400"/>
                  </a:lnTo>
                  <a:lnTo>
                    <a:pt x="1387602" y="739140"/>
                  </a:lnTo>
                  <a:lnTo>
                    <a:pt x="1806702" y="0"/>
                  </a:lnTo>
                  <a:close/>
                </a:path>
              </a:pathLst>
            </a:custGeom>
            <a:solidFill>
              <a:srgbClr val="00B050"/>
            </a:solidFill>
          </p:spPr>
          <p:txBody>
            <a:bodyPr wrap="square" lIns="0" tIns="0" rIns="0" bIns="0" rtlCol="0"/>
            <a:lstStyle/>
            <a:p>
              <a:endParaRPr dirty="0"/>
            </a:p>
          </p:txBody>
        </p:sp>
        <p:sp>
          <p:nvSpPr>
            <p:cNvPr id="13" name="object 20">
              <a:extLst>
                <a:ext uri="{FF2B5EF4-FFF2-40B4-BE49-F238E27FC236}">
                  <a16:creationId xmlns:a16="http://schemas.microsoft.com/office/drawing/2014/main" xmlns="" id="{38E8E870-096E-4A20-ACEC-3947A1D25AF4}"/>
                </a:ext>
              </a:extLst>
            </p:cNvPr>
            <p:cNvSpPr/>
            <p:nvPr/>
          </p:nvSpPr>
          <p:spPr>
            <a:xfrm>
              <a:off x="140093" y="3265932"/>
              <a:ext cx="1819275" cy="1687830"/>
            </a:xfrm>
            <a:custGeom>
              <a:avLst/>
              <a:gdLst/>
              <a:ahLst/>
              <a:cxnLst/>
              <a:rect l="l" t="t" r="r" b="b"/>
              <a:pathLst>
                <a:path w="1819275" h="1687829">
                  <a:moveTo>
                    <a:pt x="1399032" y="331724"/>
                  </a:moveTo>
                  <a:lnTo>
                    <a:pt x="1399032" y="72389"/>
                  </a:lnTo>
                  <a:lnTo>
                    <a:pt x="1396746" y="70103"/>
                  </a:lnTo>
                  <a:lnTo>
                    <a:pt x="3047" y="70103"/>
                  </a:lnTo>
                  <a:lnTo>
                    <a:pt x="0" y="72389"/>
                  </a:lnTo>
                  <a:lnTo>
                    <a:pt x="0" y="1685544"/>
                  </a:lnTo>
                  <a:lnTo>
                    <a:pt x="3048" y="1687829"/>
                  </a:lnTo>
                  <a:lnTo>
                    <a:pt x="6096" y="1687829"/>
                  </a:lnTo>
                  <a:lnTo>
                    <a:pt x="6096" y="81533"/>
                  </a:lnTo>
                  <a:lnTo>
                    <a:pt x="11429" y="75438"/>
                  </a:lnTo>
                  <a:lnTo>
                    <a:pt x="11429" y="81533"/>
                  </a:lnTo>
                  <a:lnTo>
                    <a:pt x="1388364" y="81533"/>
                  </a:lnTo>
                  <a:lnTo>
                    <a:pt x="1388364" y="75437"/>
                  </a:lnTo>
                  <a:lnTo>
                    <a:pt x="1393698" y="81533"/>
                  </a:lnTo>
                  <a:lnTo>
                    <a:pt x="1393698" y="336021"/>
                  </a:lnTo>
                  <a:lnTo>
                    <a:pt x="1399032" y="331724"/>
                  </a:lnTo>
                  <a:close/>
                </a:path>
                <a:path w="1819275" h="1687829">
                  <a:moveTo>
                    <a:pt x="11429" y="81533"/>
                  </a:moveTo>
                  <a:lnTo>
                    <a:pt x="11429" y="75438"/>
                  </a:lnTo>
                  <a:lnTo>
                    <a:pt x="6096" y="81533"/>
                  </a:lnTo>
                  <a:lnTo>
                    <a:pt x="11429" y="81533"/>
                  </a:lnTo>
                  <a:close/>
                </a:path>
                <a:path w="1819275" h="1687829">
                  <a:moveTo>
                    <a:pt x="11429" y="1677162"/>
                  </a:moveTo>
                  <a:lnTo>
                    <a:pt x="11429" y="81533"/>
                  </a:lnTo>
                  <a:lnTo>
                    <a:pt x="6096" y="81533"/>
                  </a:lnTo>
                  <a:lnTo>
                    <a:pt x="6096" y="1677162"/>
                  </a:lnTo>
                  <a:lnTo>
                    <a:pt x="11429" y="1677162"/>
                  </a:lnTo>
                  <a:close/>
                </a:path>
                <a:path w="1819275" h="1687829">
                  <a:moveTo>
                    <a:pt x="1393698" y="1677162"/>
                  </a:moveTo>
                  <a:lnTo>
                    <a:pt x="6096" y="1677162"/>
                  </a:lnTo>
                  <a:lnTo>
                    <a:pt x="11429" y="1682495"/>
                  </a:lnTo>
                  <a:lnTo>
                    <a:pt x="11429" y="1687829"/>
                  </a:lnTo>
                  <a:lnTo>
                    <a:pt x="1388364" y="1687829"/>
                  </a:lnTo>
                  <a:lnTo>
                    <a:pt x="1388364" y="1682496"/>
                  </a:lnTo>
                  <a:lnTo>
                    <a:pt x="1393698" y="1677162"/>
                  </a:lnTo>
                  <a:close/>
                </a:path>
                <a:path w="1819275" h="1687829">
                  <a:moveTo>
                    <a:pt x="11429" y="1687829"/>
                  </a:moveTo>
                  <a:lnTo>
                    <a:pt x="11429" y="1682495"/>
                  </a:lnTo>
                  <a:lnTo>
                    <a:pt x="6096" y="1677162"/>
                  </a:lnTo>
                  <a:lnTo>
                    <a:pt x="6096" y="1687829"/>
                  </a:lnTo>
                  <a:lnTo>
                    <a:pt x="11429" y="1687829"/>
                  </a:lnTo>
                  <a:close/>
                </a:path>
                <a:path w="1819275" h="1687829">
                  <a:moveTo>
                    <a:pt x="1393698" y="81533"/>
                  </a:moveTo>
                  <a:lnTo>
                    <a:pt x="1388364" y="75437"/>
                  </a:lnTo>
                  <a:lnTo>
                    <a:pt x="1388364" y="81533"/>
                  </a:lnTo>
                  <a:lnTo>
                    <a:pt x="1393698" y="81533"/>
                  </a:lnTo>
                  <a:close/>
                </a:path>
                <a:path w="1819275" h="1687829">
                  <a:moveTo>
                    <a:pt x="1393698" y="336021"/>
                  </a:moveTo>
                  <a:lnTo>
                    <a:pt x="1393698" y="81533"/>
                  </a:lnTo>
                  <a:lnTo>
                    <a:pt x="1388364" y="81533"/>
                  </a:lnTo>
                  <a:lnTo>
                    <a:pt x="1388364" y="345185"/>
                  </a:lnTo>
                  <a:lnTo>
                    <a:pt x="1389126" y="347471"/>
                  </a:lnTo>
                  <a:lnTo>
                    <a:pt x="1389888" y="347725"/>
                  </a:lnTo>
                  <a:lnTo>
                    <a:pt x="1389888" y="339089"/>
                  </a:lnTo>
                  <a:lnTo>
                    <a:pt x="1393698" y="336021"/>
                  </a:lnTo>
                  <a:close/>
                </a:path>
                <a:path w="1819275" h="1687829">
                  <a:moveTo>
                    <a:pt x="1815845" y="11829"/>
                  </a:moveTo>
                  <a:lnTo>
                    <a:pt x="1815845" y="10667"/>
                  </a:lnTo>
                  <a:lnTo>
                    <a:pt x="1792524" y="29444"/>
                  </a:lnTo>
                  <a:lnTo>
                    <a:pt x="1389126" y="742187"/>
                  </a:lnTo>
                  <a:lnTo>
                    <a:pt x="1388364" y="742949"/>
                  </a:lnTo>
                  <a:lnTo>
                    <a:pt x="1388364" y="1677162"/>
                  </a:lnTo>
                  <a:lnTo>
                    <a:pt x="1393698" y="1677162"/>
                  </a:lnTo>
                  <a:lnTo>
                    <a:pt x="1393698" y="1687829"/>
                  </a:lnTo>
                  <a:lnTo>
                    <a:pt x="1396746" y="1687829"/>
                  </a:lnTo>
                  <a:lnTo>
                    <a:pt x="1398270" y="1686306"/>
                  </a:lnTo>
                  <a:lnTo>
                    <a:pt x="1398270" y="747521"/>
                  </a:lnTo>
                  <a:lnTo>
                    <a:pt x="1399032" y="745235"/>
                  </a:lnTo>
                  <a:lnTo>
                    <a:pt x="1399032" y="746179"/>
                  </a:lnTo>
                  <a:lnTo>
                    <a:pt x="1815845" y="11829"/>
                  </a:lnTo>
                  <a:close/>
                </a:path>
                <a:path w="1819275" h="1687829">
                  <a:moveTo>
                    <a:pt x="1393698" y="1687829"/>
                  </a:moveTo>
                  <a:lnTo>
                    <a:pt x="1393698" y="1677162"/>
                  </a:lnTo>
                  <a:lnTo>
                    <a:pt x="1388364" y="1682496"/>
                  </a:lnTo>
                  <a:lnTo>
                    <a:pt x="1388364" y="1687829"/>
                  </a:lnTo>
                  <a:lnTo>
                    <a:pt x="1393698" y="1687829"/>
                  </a:lnTo>
                  <a:close/>
                </a:path>
                <a:path w="1819275" h="1687829">
                  <a:moveTo>
                    <a:pt x="1818894" y="6857"/>
                  </a:moveTo>
                  <a:lnTo>
                    <a:pt x="1818132" y="3809"/>
                  </a:lnTo>
                  <a:lnTo>
                    <a:pt x="1816608" y="1523"/>
                  </a:lnTo>
                  <a:lnTo>
                    <a:pt x="1814322" y="0"/>
                  </a:lnTo>
                  <a:lnTo>
                    <a:pt x="1811274" y="0"/>
                  </a:lnTo>
                  <a:lnTo>
                    <a:pt x="1808988" y="1523"/>
                  </a:lnTo>
                  <a:lnTo>
                    <a:pt x="1389888" y="339089"/>
                  </a:lnTo>
                  <a:lnTo>
                    <a:pt x="1399032" y="343661"/>
                  </a:lnTo>
                  <a:lnTo>
                    <a:pt x="1399032" y="346245"/>
                  </a:lnTo>
                  <a:lnTo>
                    <a:pt x="1792524" y="29444"/>
                  </a:lnTo>
                  <a:lnTo>
                    <a:pt x="1807464" y="3047"/>
                  </a:lnTo>
                  <a:lnTo>
                    <a:pt x="1815845" y="10667"/>
                  </a:lnTo>
                  <a:lnTo>
                    <a:pt x="1815845" y="11829"/>
                  </a:lnTo>
                  <a:lnTo>
                    <a:pt x="1817370" y="9143"/>
                  </a:lnTo>
                  <a:lnTo>
                    <a:pt x="1818894" y="6857"/>
                  </a:lnTo>
                  <a:close/>
                </a:path>
                <a:path w="1819275" h="1687829">
                  <a:moveTo>
                    <a:pt x="1399032" y="346245"/>
                  </a:moveTo>
                  <a:lnTo>
                    <a:pt x="1399032" y="343661"/>
                  </a:lnTo>
                  <a:lnTo>
                    <a:pt x="1389888" y="339089"/>
                  </a:lnTo>
                  <a:lnTo>
                    <a:pt x="1389888" y="347725"/>
                  </a:lnTo>
                  <a:lnTo>
                    <a:pt x="1391412" y="348233"/>
                  </a:lnTo>
                  <a:lnTo>
                    <a:pt x="1392936" y="349757"/>
                  </a:lnTo>
                  <a:lnTo>
                    <a:pt x="1395222" y="348995"/>
                  </a:lnTo>
                  <a:lnTo>
                    <a:pt x="1397508" y="347471"/>
                  </a:lnTo>
                  <a:lnTo>
                    <a:pt x="1399032" y="346245"/>
                  </a:lnTo>
                  <a:close/>
                </a:path>
                <a:path w="1819275" h="1687829">
                  <a:moveTo>
                    <a:pt x="1399032" y="746179"/>
                  </a:moveTo>
                  <a:lnTo>
                    <a:pt x="1399032" y="745235"/>
                  </a:lnTo>
                  <a:lnTo>
                    <a:pt x="1398270" y="747521"/>
                  </a:lnTo>
                  <a:lnTo>
                    <a:pt x="1399032" y="746179"/>
                  </a:lnTo>
                  <a:close/>
                </a:path>
                <a:path w="1819275" h="1687829">
                  <a:moveTo>
                    <a:pt x="1399032" y="1685544"/>
                  </a:moveTo>
                  <a:lnTo>
                    <a:pt x="1399032" y="746179"/>
                  </a:lnTo>
                  <a:lnTo>
                    <a:pt x="1398270" y="747521"/>
                  </a:lnTo>
                  <a:lnTo>
                    <a:pt x="1398270" y="1686306"/>
                  </a:lnTo>
                  <a:lnTo>
                    <a:pt x="1399032" y="1685544"/>
                  </a:lnTo>
                  <a:close/>
                </a:path>
                <a:path w="1819275" h="1687829">
                  <a:moveTo>
                    <a:pt x="1815845" y="10667"/>
                  </a:moveTo>
                  <a:lnTo>
                    <a:pt x="1807464" y="3047"/>
                  </a:lnTo>
                  <a:lnTo>
                    <a:pt x="1792524" y="29444"/>
                  </a:lnTo>
                  <a:lnTo>
                    <a:pt x="1815845" y="10667"/>
                  </a:lnTo>
                  <a:close/>
                </a:path>
              </a:pathLst>
            </a:custGeom>
            <a:solidFill>
              <a:srgbClr val="117EA7"/>
            </a:solidFill>
          </p:spPr>
          <p:txBody>
            <a:bodyPr wrap="square" lIns="0" tIns="0" rIns="0" bIns="0" rtlCol="0"/>
            <a:lstStyle/>
            <a:p>
              <a:endParaRPr/>
            </a:p>
          </p:txBody>
        </p:sp>
      </p:grpSp>
      <p:sp>
        <p:nvSpPr>
          <p:cNvPr id="15" name="CuadroTexto 14">
            <a:extLst>
              <a:ext uri="{FF2B5EF4-FFF2-40B4-BE49-F238E27FC236}">
                <a16:creationId xmlns:a16="http://schemas.microsoft.com/office/drawing/2014/main" xmlns="" id="{28904649-33F2-445D-B97F-3278D11239BE}"/>
              </a:ext>
            </a:extLst>
          </p:cNvPr>
          <p:cNvSpPr txBox="1"/>
          <p:nvPr/>
        </p:nvSpPr>
        <p:spPr>
          <a:xfrm flipH="1">
            <a:off x="438429" y="3488292"/>
            <a:ext cx="1497947" cy="369332"/>
          </a:xfrm>
          <a:prstGeom prst="rect">
            <a:avLst/>
          </a:prstGeom>
          <a:noFill/>
        </p:spPr>
        <p:txBody>
          <a:bodyPr wrap="square" rtlCol="0">
            <a:spAutoFit/>
          </a:bodyPr>
          <a:lstStyle/>
          <a:p>
            <a:r>
              <a:rPr lang="es-ES" dirty="0"/>
              <a:t>   Elija opción</a:t>
            </a:r>
          </a:p>
        </p:txBody>
      </p:sp>
      <p:cxnSp>
        <p:nvCxnSpPr>
          <p:cNvPr id="17" name="Conector recto de flecha 16">
            <a:extLst>
              <a:ext uri="{FF2B5EF4-FFF2-40B4-BE49-F238E27FC236}">
                <a16:creationId xmlns:a16="http://schemas.microsoft.com/office/drawing/2014/main" xmlns="" id="{D6868ACE-31CD-4EED-94A2-76C690949A3C}"/>
              </a:ext>
            </a:extLst>
          </p:cNvPr>
          <p:cNvCxnSpPr/>
          <p:nvPr/>
        </p:nvCxnSpPr>
        <p:spPr>
          <a:xfrm>
            <a:off x="4679576" y="2829043"/>
            <a:ext cx="71269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8" name="Conector recto de flecha 17">
            <a:extLst>
              <a:ext uri="{FF2B5EF4-FFF2-40B4-BE49-F238E27FC236}">
                <a16:creationId xmlns:a16="http://schemas.microsoft.com/office/drawing/2014/main" xmlns="" id="{DAB45CEE-FE82-49E4-863F-C02A70CAC76D}"/>
              </a:ext>
            </a:extLst>
          </p:cNvPr>
          <p:cNvCxnSpPr/>
          <p:nvPr/>
        </p:nvCxnSpPr>
        <p:spPr>
          <a:xfrm>
            <a:off x="4831976" y="3997062"/>
            <a:ext cx="71269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Conector recto de flecha 18">
            <a:extLst>
              <a:ext uri="{FF2B5EF4-FFF2-40B4-BE49-F238E27FC236}">
                <a16:creationId xmlns:a16="http://schemas.microsoft.com/office/drawing/2014/main" xmlns="" id="{23D56255-F6A7-4C35-BCD3-2B64A777AD48}"/>
              </a:ext>
            </a:extLst>
          </p:cNvPr>
          <p:cNvCxnSpPr/>
          <p:nvPr/>
        </p:nvCxnSpPr>
        <p:spPr>
          <a:xfrm>
            <a:off x="4831975" y="5157992"/>
            <a:ext cx="71269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Bocadillo: rectángulo 20">
            <a:extLst>
              <a:ext uri="{FF2B5EF4-FFF2-40B4-BE49-F238E27FC236}">
                <a16:creationId xmlns:a16="http://schemas.microsoft.com/office/drawing/2014/main" xmlns="" id="{46A6A9EA-52AD-4961-9CA0-B39654C15BC1}"/>
              </a:ext>
            </a:extLst>
          </p:cNvPr>
          <p:cNvSpPr/>
          <p:nvPr/>
        </p:nvSpPr>
        <p:spPr>
          <a:xfrm>
            <a:off x="2850776" y="3245700"/>
            <a:ext cx="2541495" cy="373535"/>
          </a:xfrm>
          <a:prstGeom prst="wedge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ln w="0"/>
                <a:solidFill>
                  <a:schemeClr val="accent1"/>
                </a:solidFill>
                <a:effectLst>
                  <a:outerShdw blurRad="38100" dist="25400" dir="5400000" algn="ctr" rotWithShape="0">
                    <a:srgbClr val="6E747A">
                      <a:alpha val="43000"/>
                    </a:srgbClr>
                  </a:outerShdw>
                </a:effectLst>
              </a:rPr>
              <a:t>Elegir 1 materia optativa</a:t>
            </a:r>
          </a:p>
        </p:txBody>
      </p:sp>
      <p:grpSp>
        <p:nvGrpSpPr>
          <p:cNvPr id="22" name="object 36">
            <a:extLst>
              <a:ext uri="{FF2B5EF4-FFF2-40B4-BE49-F238E27FC236}">
                <a16:creationId xmlns:a16="http://schemas.microsoft.com/office/drawing/2014/main" xmlns="" id="{CDD1EC71-1CE8-4BFA-813E-D6AA75B674B5}"/>
              </a:ext>
            </a:extLst>
          </p:cNvPr>
          <p:cNvGrpSpPr/>
          <p:nvPr/>
        </p:nvGrpSpPr>
        <p:grpSpPr>
          <a:xfrm>
            <a:off x="7627604" y="3568732"/>
            <a:ext cx="3278802" cy="1687830"/>
            <a:chOff x="6215507" y="3630167"/>
            <a:chExt cx="3497579" cy="1908175"/>
          </a:xfrm>
        </p:grpSpPr>
        <p:sp>
          <p:nvSpPr>
            <p:cNvPr id="23" name="object 37">
              <a:extLst>
                <a:ext uri="{FF2B5EF4-FFF2-40B4-BE49-F238E27FC236}">
                  <a16:creationId xmlns:a16="http://schemas.microsoft.com/office/drawing/2014/main" xmlns="" id="{6018F68E-6112-45C6-9A12-429FB0537EFA}"/>
                </a:ext>
              </a:extLst>
            </p:cNvPr>
            <p:cNvSpPr/>
            <p:nvPr/>
          </p:nvSpPr>
          <p:spPr>
            <a:xfrm>
              <a:off x="6220841" y="3635501"/>
              <a:ext cx="3487420" cy="955040"/>
            </a:xfrm>
            <a:custGeom>
              <a:avLst/>
              <a:gdLst/>
              <a:ahLst/>
              <a:cxnLst/>
              <a:rect l="l" t="t" r="r" b="b"/>
              <a:pathLst>
                <a:path w="3487420" h="955039">
                  <a:moveTo>
                    <a:pt x="3486911" y="954785"/>
                  </a:moveTo>
                  <a:lnTo>
                    <a:pt x="3486911" y="0"/>
                  </a:lnTo>
                  <a:lnTo>
                    <a:pt x="1800605" y="0"/>
                  </a:lnTo>
                  <a:lnTo>
                    <a:pt x="1800605" y="557022"/>
                  </a:lnTo>
                  <a:lnTo>
                    <a:pt x="0" y="752856"/>
                  </a:lnTo>
                  <a:lnTo>
                    <a:pt x="1800605" y="796290"/>
                  </a:lnTo>
                  <a:lnTo>
                    <a:pt x="1800605" y="954786"/>
                  </a:lnTo>
                  <a:lnTo>
                    <a:pt x="3486911" y="954785"/>
                  </a:lnTo>
                  <a:close/>
                </a:path>
              </a:pathLst>
            </a:custGeom>
            <a:solidFill>
              <a:srgbClr val="00B050"/>
            </a:solidFill>
          </p:spPr>
          <p:txBody>
            <a:bodyPr wrap="square" lIns="0" tIns="0" rIns="0" bIns="0" rtlCol="0"/>
            <a:lstStyle/>
            <a:p>
              <a:endParaRPr/>
            </a:p>
          </p:txBody>
        </p:sp>
        <p:sp>
          <p:nvSpPr>
            <p:cNvPr id="24" name="object 38">
              <a:extLst>
                <a:ext uri="{FF2B5EF4-FFF2-40B4-BE49-F238E27FC236}">
                  <a16:creationId xmlns:a16="http://schemas.microsoft.com/office/drawing/2014/main" xmlns="" id="{844089A5-7035-46B8-A3EC-4380CF2A227B}"/>
                </a:ext>
              </a:extLst>
            </p:cNvPr>
            <p:cNvSpPr/>
            <p:nvPr/>
          </p:nvSpPr>
          <p:spPr>
            <a:xfrm>
              <a:off x="6215507" y="3630167"/>
              <a:ext cx="3497579" cy="966469"/>
            </a:xfrm>
            <a:custGeom>
              <a:avLst/>
              <a:gdLst/>
              <a:ahLst/>
              <a:cxnLst/>
              <a:rect l="l" t="t" r="r" b="b"/>
              <a:pathLst>
                <a:path w="3497579" h="966470">
                  <a:moveTo>
                    <a:pt x="1811274" y="954786"/>
                  </a:moveTo>
                  <a:lnTo>
                    <a:pt x="1811274" y="797814"/>
                  </a:lnTo>
                  <a:lnTo>
                    <a:pt x="1808988" y="795528"/>
                  </a:lnTo>
                  <a:lnTo>
                    <a:pt x="1802892" y="795454"/>
                  </a:lnTo>
                  <a:lnTo>
                    <a:pt x="92248" y="754190"/>
                  </a:lnTo>
                  <a:lnTo>
                    <a:pt x="6096" y="763524"/>
                  </a:lnTo>
                  <a:lnTo>
                    <a:pt x="5334" y="752094"/>
                  </a:lnTo>
                  <a:lnTo>
                    <a:pt x="2286" y="752856"/>
                  </a:lnTo>
                  <a:lnTo>
                    <a:pt x="0" y="755142"/>
                  </a:lnTo>
                  <a:lnTo>
                    <a:pt x="0" y="761238"/>
                  </a:lnTo>
                  <a:lnTo>
                    <a:pt x="2286" y="763524"/>
                  </a:lnTo>
                  <a:lnTo>
                    <a:pt x="6095" y="763542"/>
                  </a:lnTo>
                  <a:lnTo>
                    <a:pt x="1799844" y="806810"/>
                  </a:lnTo>
                  <a:lnTo>
                    <a:pt x="1799844" y="801624"/>
                  </a:lnTo>
                  <a:lnTo>
                    <a:pt x="1805940" y="806958"/>
                  </a:lnTo>
                  <a:lnTo>
                    <a:pt x="1805940" y="954786"/>
                  </a:lnTo>
                  <a:lnTo>
                    <a:pt x="1811274" y="954786"/>
                  </a:lnTo>
                  <a:close/>
                </a:path>
                <a:path w="3497579" h="966470">
                  <a:moveTo>
                    <a:pt x="1805178" y="557022"/>
                  </a:moveTo>
                  <a:lnTo>
                    <a:pt x="5334" y="752094"/>
                  </a:lnTo>
                  <a:lnTo>
                    <a:pt x="92248" y="754190"/>
                  </a:lnTo>
                  <a:lnTo>
                    <a:pt x="1799844" y="569194"/>
                  </a:lnTo>
                  <a:lnTo>
                    <a:pt x="1799844" y="562356"/>
                  </a:lnTo>
                  <a:lnTo>
                    <a:pt x="1805178" y="557022"/>
                  </a:lnTo>
                  <a:close/>
                </a:path>
                <a:path w="3497579" h="966470">
                  <a:moveTo>
                    <a:pt x="92248" y="754190"/>
                  </a:moveTo>
                  <a:lnTo>
                    <a:pt x="5334" y="752094"/>
                  </a:lnTo>
                  <a:lnTo>
                    <a:pt x="6096" y="763524"/>
                  </a:lnTo>
                  <a:lnTo>
                    <a:pt x="92248" y="754190"/>
                  </a:lnTo>
                  <a:close/>
                </a:path>
                <a:path w="3497579" h="966470">
                  <a:moveTo>
                    <a:pt x="3497580" y="963168"/>
                  </a:moveTo>
                  <a:lnTo>
                    <a:pt x="3497580" y="2286"/>
                  </a:lnTo>
                  <a:lnTo>
                    <a:pt x="3495294" y="0"/>
                  </a:lnTo>
                  <a:lnTo>
                    <a:pt x="1802892" y="0"/>
                  </a:lnTo>
                  <a:lnTo>
                    <a:pt x="1799844" y="2286"/>
                  </a:lnTo>
                  <a:lnTo>
                    <a:pt x="1799844" y="557600"/>
                  </a:lnTo>
                  <a:lnTo>
                    <a:pt x="1805178" y="557022"/>
                  </a:lnTo>
                  <a:lnTo>
                    <a:pt x="1805178" y="568617"/>
                  </a:lnTo>
                  <a:lnTo>
                    <a:pt x="1805940" y="568534"/>
                  </a:lnTo>
                  <a:lnTo>
                    <a:pt x="1805940" y="11430"/>
                  </a:lnTo>
                  <a:lnTo>
                    <a:pt x="1811274" y="5334"/>
                  </a:lnTo>
                  <a:lnTo>
                    <a:pt x="1811274" y="11430"/>
                  </a:lnTo>
                  <a:lnTo>
                    <a:pt x="3486150" y="11430"/>
                  </a:lnTo>
                  <a:lnTo>
                    <a:pt x="3486150" y="5334"/>
                  </a:lnTo>
                  <a:lnTo>
                    <a:pt x="3492246" y="11430"/>
                  </a:lnTo>
                  <a:lnTo>
                    <a:pt x="3492246" y="966216"/>
                  </a:lnTo>
                  <a:lnTo>
                    <a:pt x="3495294" y="966216"/>
                  </a:lnTo>
                  <a:lnTo>
                    <a:pt x="3497580" y="963168"/>
                  </a:lnTo>
                  <a:close/>
                </a:path>
                <a:path w="3497579" h="966470">
                  <a:moveTo>
                    <a:pt x="1805178" y="568617"/>
                  </a:moveTo>
                  <a:lnTo>
                    <a:pt x="1805178" y="557022"/>
                  </a:lnTo>
                  <a:lnTo>
                    <a:pt x="1799844" y="562356"/>
                  </a:lnTo>
                  <a:lnTo>
                    <a:pt x="1799844" y="569194"/>
                  </a:lnTo>
                  <a:lnTo>
                    <a:pt x="1805178" y="568617"/>
                  </a:lnTo>
                  <a:close/>
                </a:path>
                <a:path w="3497579" h="966470">
                  <a:moveTo>
                    <a:pt x="1805940" y="806958"/>
                  </a:moveTo>
                  <a:lnTo>
                    <a:pt x="1799844" y="801624"/>
                  </a:lnTo>
                  <a:lnTo>
                    <a:pt x="1799844" y="806810"/>
                  </a:lnTo>
                  <a:lnTo>
                    <a:pt x="1805940" y="806958"/>
                  </a:lnTo>
                  <a:close/>
                </a:path>
                <a:path w="3497579" h="966470">
                  <a:moveTo>
                    <a:pt x="1811274" y="966216"/>
                  </a:moveTo>
                  <a:lnTo>
                    <a:pt x="1811274" y="960120"/>
                  </a:lnTo>
                  <a:lnTo>
                    <a:pt x="1805940" y="954786"/>
                  </a:lnTo>
                  <a:lnTo>
                    <a:pt x="1805940" y="806958"/>
                  </a:lnTo>
                  <a:lnTo>
                    <a:pt x="1799844" y="806810"/>
                  </a:lnTo>
                  <a:lnTo>
                    <a:pt x="1799844" y="963168"/>
                  </a:lnTo>
                  <a:lnTo>
                    <a:pt x="1802892" y="966216"/>
                  </a:lnTo>
                  <a:lnTo>
                    <a:pt x="1811274" y="966216"/>
                  </a:lnTo>
                  <a:close/>
                </a:path>
                <a:path w="3497579" h="966470">
                  <a:moveTo>
                    <a:pt x="1811274" y="11430"/>
                  </a:moveTo>
                  <a:lnTo>
                    <a:pt x="1811274" y="5334"/>
                  </a:lnTo>
                  <a:lnTo>
                    <a:pt x="1805940" y="11430"/>
                  </a:lnTo>
                  <a:lnTo>
                    <a:pt x="1811274" y="11430"/>
                  </a:lnTo>
                  <a:close/>
                </a:path>
                <a:path w="3497579" h="966470">
                  <a:moveTo>
                    <a:pt x="1811274" y="565404"/>
                  </a:moveTo>
                  <a:lnTo>
                    <a:pt x="1811274" y="11430"/>
                  </a:lnTo>
                  <a:lnTo>
                    <a:pt x="1805940" y="11430"/>
                  </a:lnTo>
                  <a:lnTo>
                    <a:pt x="1805940" y="568534"/>
                  </a:lnTo>
                  <a:lnTo>
                    <a:pt x="1806702" y="568452"/>
                  </a:lnTo>
                  <a:lnTo>
                    <a:pt x="1808988" y="567690"/>
                  </a:lnTo>
                  <a:lnTo>
                    <a:pt x="1811274" y="565404"/>
                  </a:lnTo>
                  <a:close/>
                </a:path>
                <a:path w="3497579" h="966470">
                  <a:moveTo>
                    <a:pt x="3492246" y="954786"/>
                  </a:moveTo>
                  <a:lnTo>
                    <a:pt x="1805940" y="954786"/>
                  </a:lnTo>
                  <a:lnTo>
                    <a:pt x="1811274" y="960120"/>
                  </a:lnTo>
                  <a:lnTo>
                    <a:pt x="1811274" y="966216"/>
                  </a:lnTo>
                  <a:lnTo>
                    <a:pt x="3486150" y="966216"/>
                  </a:lnTo>
                  <a:lnTo>
                    <a:pt x="3486150" y="960120"/>
                  </a:lnTo>
                  <a:lnTo>
                    <a:pt x="3492246" y="954786"/>
                  </a:lnTo>
                  <a:close/>
                </a:path>
                <a:path w="3497579" h="966470">
                  <a:moveTo>
                    <a:pt x="3492246" y="11430"/>
                  </a:moveTo>
                  <a:lnTo>
                    <a:pt x="3486150" y="5334"/>
                  </a:lnTo>
                  <a:lnTo>
                    <a:pt x="3486150" y="11430"/>
                  </a:lnTo>
                  <a:lnTo>
                    <a:pt x="3492246" y="11430"/>
                  </a:lnTo>
                  <a:close/>
                </a:path>
                <a:path w="3497579" h="966470">
                  <a:moveTo>
                    <a:pt x="3492246" y="954786"/>
                  </a:moveTo>
                  <a:lnTo>
                    <a:pt x="3492246" y="11430"/>
                  </a:lnTo>
                  <a:lnTo>
                    <a:pt x="3486150" y="11430"/>
                  </a:lnTo>
                  <a:lnTo>
                    <a:pt x="3486150" y="954786"/>
                  </a:lnTo>
                  <a:lnTo>
                    <a:pt x="3492246" y="954786"/>
                  </a:lnTo>
                  <a:close/>
                </a:path>
                <a:path w="3497579" h="966470">
                  <a:moveTo>
                    <a:pt x="3492246" y="966216"/>
                  </a:moveTo>
                  <a:lnTo>
                    <a:pt x="3492246" y="954786"/>
                  </a:lnTo>
                  <a:lnTo>
                    <a:pt x="3486150" y="960120"/>
                  </a:lnTo>
                  <a:lnTo>
                    <a:pt x="3486150" y="966216"/>
                  </a:lnTo>
                  <a:lnTo>
                    <a:pt x="3492246" y="966216"/>
                  </a:lnTo>
                  <a:close/>
                </a:path>
              </a:pathLst>
            </a:custGeom>
            <a:solidFill>
              <a:srgbClr val="117EA7"/>
            </a:solidFill>
          </p:spPr>
          <p:txBody>
            <a:bodyPr wrap="square" lIns="0" tIns="0" rIns="0" bIns="0" rtlCol="0"/>
            <a:lstStyle/>
            <a:p>
              <a:endParaRPr/>
            </a:p>
          </p:txBody>
        </p:sp>
        <p:sp>
          <p:nvSpPr>
            <p:cNvPr id="25" name="object 39">
              <a:extLst>
                <a:ext uri="{FF2B5EF4-FFF2-40B4-BE49-F238E27FC236}">
                  <a16:creationId xmlns:a16="http://schemas.microsoft.com/office/drawing/2014/main" xmlns="" id="{785C4A55-3EEF-47AB-8DD0-033A2089B77C}"/>
                </a:ext>
              </a:extLst>
            </p:cNvPr>
            <p:cNvSpPr/>
            <p:nvPr/>
          </p:nvSpPr>
          <p:spPr>
            <a:xfrm>
              <a:off x="6828155" y="3635501"/>
              <a:ext cx="2879725" cy="1896745"/>
            </a:xfrm>
            <a:custGeom>
              <a:avLst/>
              <a:gdLst/>
              <a:ahLst/>
              <a:cxnLst/>
              <a:rect l="l" t="t" r="r" b="b"/>
              <a:pathLst>
                <a:path w="2879725" h="1896745">
                  <a:moveTo>
                    <a:pt x="2879597" y="954785"/>
                  </a:moveTo>
                  <a:lnTo>
                    <a:pt x="2879597" y="0"/>
                  </a:lnTo>
                  <a:lnTo>
                    <a:pt x="1193291" y="0"/>
                  </a:lnTo>
                  <a:lnTo>
                    <a:pt x="1193291" y="954786"/>
                  </a:lnTo>
                  <a:lnTo>
                    <a:pt x="1474469" y="954786"/>
                  </a:lnTo>
                  <a:lnTo>
                    <a:pt x="0" y="1896618"/>
                  </a:lnTo>
                  <a:lnTo>
                    <a:pt x="1895855" y="954786"/>
                  </a:lnTo>
                  <a:lnTo>
                    <a:pt x="2879597" y="954785"/>
                  </a:lnTo>
                  <a:close/>
                </a:path>
              </a:pathLst>
            </a:custGeom>
            <a:solidFill>
              <a:srgbClr val="00B050"/>
            </a:solidFill>
          </p:spPr>
          <p:txBody>
            <a:bodyPr wrap="square" lIns="0" tIns="0" rIns="0" bIns="0" rtlCol="0"/>
            <a:lstStyle/>
            <a:p>
              <a:endParaRPr/>
            </a:p>
          </p:txBody>
        </p:sp>
        <p:sp>
          <p:nvSpPr>
            <p:cNvPr id="26" name="object 40">
              <a:extLst>
                <a:ext uri="{FF2B5EF4-FFF2-40B4-BE49-F238E27FC236}">
                  <a16:creationId xmlns:a16="http://schemas.microsoft.com/office/drawing/2014/main" xmlns="" id="{46C23AD0-FC00-421C-9084-9454CCCDFB96}"/>
                </a:ext>
              </a:extLst>
            </p:cNvPr>
            <p:cNvSpPr/>
            <p:nvPr/>
          </p:nvSpPr>
          <p:spPr>
            <a:xfrm>
              <a:off x="6821297" y="3630167"/>
              <a:ext cx="2891790" cy="1908175"/>
            </a:xfrm>
            <a:custGeom>
              <a:avLst/>
              <a:gdLst/>
              <a:ahLst/>
              <a:cxnLst/>
              <a:rect l="l" t="t" r="r" b="b"/>
              <a:pathLst>
                <a:path w="2891790" h="1908175">
                  <a:moveTo>
                    <a:pt x="9732" y="1906242"/>
                  </a:moveTo>
                  <a:lnTo>
                    <a:pt x="3809" y="1896618"/>
                  </a:lnTo>
                  <a:lnTo>
                    <a:pt x="762" y="1898904"/>
                  </a:lnTo>
                  <a:lnTo>
                    <a:pt x="0" y="1901952"/>
                  </a:lnTo>
                  <a:lnTo>
                    <a:pt x="1523" y="1904238"/>
                  </a:lnTo>
                  <a:lnTo>
                    <a:pt x="3047" y="1907286"/>
                  </a:lnTo>
                  <a:lnTo>
                    <a:pt x="6095" y="1908048"/>
                  </a:lnTo>
                  <a:lnTo>
                    <a:pt x="9732" y="1906242"/>
                  </a:lnTo>
                  <a:close/>
                </a:path>
                <a:path w="2891790" h="1908175">
                  <a:moveTo>
                    <a:pt x="1481327" y="967399"/>
                  </a:moveTo>
                  <a:lnTo>
                    <a:pt x="1481327" y="966216"/>
                  </a:lnTo>
                  <a:lnTo>
                    <a:pt x="1461565" y="966216"/>
                  </a:lnTo>
                  <a:lnTo>
                    <a:pt x="3809" y="1896618"/>
                  </a:lnTo>
                  <a:lnTo>
                    <a:pt x="100929" y="1848429"/>
                  </a:lnTo>
                  <a:lnTo>
                    <a:pt x="1481327" y="967399"/>
                  </a:lnTo>
                  <a:close/>
                </a:path>
                <a:path w="2891790" h="1908175">
                  <a:moveTo>
                    <a:pt x="100929" y="1848429"/>
                  </a:moveTo>
                  <a:lnTo>
                    <a:pt x="3809" y="1896618"/>
                  </a:lnTo>
                  <a:lnTo>
                    <a:pt x="9732" y="1906242"/>
                  </a:lnTo>
                  <a:lnTo>
                    <a:pt x="12494" y="1904871"/>
                  </a:lnTo>
                  <a:lnTo>
                    <a:pt x="100929" y="1848429"/>
                  </a:lnTo>
                  <a:close/>
                </a:path>
                <a:path w="2891790" h="1908175">
                  <a:moveTo>
                    <a:pt x="12494" y="1904871"/>
                  </a:moveTo>
                  <a:lnTo>
                    <a:pt x="9732" y="1906242"/>
                  </a:lnTo>
                  <a:lnTo>
                    <a:pt x="9906" y="1906524"/>
                  </a:lnTo>
                  <a:lnTo>
                    <a:pt x="12494" y="1904871"/>
                  </a:lnTo>
                  <a:close/>
                </a:path>
                <a:path w="2891790" h="1908175">
                  <a:moveTo>
                    <a:pt x="2886455" y="954786"/>
                  </a:moveTo>
                  <a:lnTo>
                    <a:pt x="1901189" y="954786"/>
                  </a:lnTo>
                  <a:lnTo>
                    <a:pt x="1900427" y="955548"/>
                  </a:lnTo>
                  <a:lnTo>
                    <a:pt x="100929" y="1848429"/>
                  </a:lnTo>
                  <a:lnTo>
                    <a:pt x="12494" y="1904871"/>
                  </a:lnTo>
                  <a:lnTo>
                    <a:pt x="1902714" y="966588"/>
                  </a:lnTo>
                  <a:lnTo>
                    <a:pt x="1902714" y="966216"/>
                  </a:lnTo>
                  <a:lnTo>
                    <a:pt x="1905000" y="965454"/>
                  </a:lnTo>
                  <a:lnTo>
                    <a:pt x="1904999" y="966216"/>
                  </a:lnTo>
                  <a:lnTo>
                    <a:pt x="2880360" y="966216"/>
                  </a:lnTo>
                  <a:lnTo>
                    <a:pt x="2880360" y="960120"/>
                  </a:lnTo>
                  <a:lnTo>
                    <a:pt x="2886455" y="954786"/>
                  </a:lnTo>
                  <a:close/>
                </a:path>
                <a:path w="2891790" h="1908175">
                  <a:moveTo>
                    <a:pt x="2891790" y="963168"/>
                  </a:moveTo>
                  <a:lnTo>
                    <a:pt x="2891790" y="2286"/>
                  </a:lnTo>
                  <a:lnTo>
                    <a:pt x="2889504" y="0"/>
                  </a:lnTo>
                  <a:lnTo>
                    <a:pt x="1197101" y="0"/>
                  </a:lnTo>
                  <a:lnTo>
                    <a:pt x="1194053" y="2286"/>
                  </a:lnTo>
                  <a:lnTo>
                    <a:pt x="1194053" y="963168"/>
                  </a:lnTo>
                  <a:lnTo>
                    <a:pt x="1197102" y="966216"/>
                  </a:lnTo>
                  <a:lnTo>
                    <a:pt x="1200149" y="966216"/>
                  </a:lnTo>
                  <a:lnTo>
                    <a:pt x="1200149" y="11430"/>
                  </a:lnTo>
                  <a:lnTo>
                    <a:pt x="1205483" y="5334"/>
                  </a:lnTo>
                  <a:lnTo>
                    <a:pt x="1205483" y="11430"/>
                  </a:lnTo>
                  <a:lnTo>
                    <a:pt x="2880360" y="11430"/>
                  </a:lnTo>
                  <a:lnTo>
                    <a:pt x="2880360" y="5334"/>
                  </a:lnTo>
                  <a:lnTo>
                    <a:pt x="2886455" y="11430"/>
                  </a:lnTo>
                  <a:lnTo>
                    <a:pt x="2886455" y="966216"/>
                  </a:lnTo>
                  <a:lnTo>
                    <a:pt x="2889504" y="966216"/>
                  </a:lnTo>
                  <a:lnTo>
                    <a:pt x="2891790" y="963168"/>
                  </a:lnTo>
                  <a:close/>
                </a:path>
                <a:path w="2891790" h="1908175">
                  <a:moveTo>
                    <a:pt x="1205483" y="11430"/>
                  </a:moveTo>
                  <a:lnTo>
                    <a:pt x="1205483" y="5334"/>
                  </a:lnTo>
                  <a:lnTo>
                    <a:pt x="1200149" y="11430"/>
                  </a:lnTo>
                  <a:lnTo>
                    <a:pt x="1205483" y="11430"/>
                  </a:lnTo>
                  <a:close/>
                </a:path>
                <a:path w="2891790" h="1908175">
                  <a:moveTo>
                    <a:pt x="1205483" y="954786"/>
                  </a:moveTo>
                  <a:lnTo>
                    <a:pt x="1205483" y="11430"/>
                  </a:lnTo>
                  <a:lnTo>
                    <a:pt x="1200149" y="11430"/>
                  </a:lnTo>
                  <a:lnTo>
                    <a:pt x="1200149" y="954786"/>
                  </a:lnTo>
                  <a:lnTo>
                    <a:pt x="1205483" y="954786"/>
                  </a:lnTo>
                  <a:close/>
                </a:path>
                <a:path w="2891790" h="1908175">
                  <a:moveTo>
                    <a:pt x="1487423" y="960882"/>
                  </a:moveTo>
                  <a:lnTo>
                    <a:pt x="1485899" y="956310"/>
                  </a:lnTo>
                  <a:lnTo>
                    <a:pt x="1483614" y="954786"/>
                  </a:lnTo>
                  <a:lnTo>
                    <a:pt x="1200149" y="954786"/>
                  </a:lnTo>
                  <a:lnTo>
                    <a:pt x="1205483" y="960120"/>
                  </a:lnTo>
                  <a:lnTo>
                    <a:pt x="1205483" y="966216"/>
                  </a:lnTo>
                  <a:lnTo>
                    <a:pt x="1461565" y="966216"/>
                  </a:lnTo>
                  <a:lnTo>
                    <a:pt x="1478279" y="955548"/>
                  </a:lnTo>
                  <a:lnTo>
                    <a:pt x="1481327" y="966216"/>
                  </a:lnTo>
                  <a:lnTo>
                    <a:pt x="1481327" y="967399"/>
                  </a:lnTo>
                  <a:lnTo>
                    <a:pt x="1484375" y="965454"/>
                  </a:lnTo>
                  <a:lnTo>
                    <a:pt x="1485899" y="963930"/>
                  </a:lnTo>
                  <a:lnTo>
                    <a:pt x="1487423" y="960882"/>
                  </a:lnTo>
                  <a:close/>
                </a:path>
                <a:path w="2891790" h="1908175">
                  <a:moveTo>
                    <a:pt x="1205483" y="966216"/>
                  </a:moveTo>
                  <a:lnTo>
                    <a:pt x="1205483" y="960120"/>
                  </a:lnTo>
                  <a:lnTo>
                    <a:pt x="1200149" y="954786"/>
                  </a:lnTo>
                  <a:lnTo>
                    <a:pt x="1200149" y="966216"/>
                  </a:lnTo>
                  <a:lnTo>
                    <a:pt x="1205483" y="966216"/>
                  </a:lnTo>
                  <a:close/>
                </a:path>
                <a:path w="2891790" h="1908175">
                  <a:moveTo>
                    <a:pt x="1481327" y="966216"/>
                  </a:moveTo>
                  <a:lnTo>
                    <a:pt x="1478279" y="955548"/>
                  </a:lnTo>
                  <a:lnTo>
                    <a:pt x="1461565" y="966216"/>
                  </a:lnTo>
                  <a:lnTo>
                    <a:pt x="1481327" y="966216"/>
                  </a:lnTo>
                  <a:close/>
                </a:path>
                <a:path w="2891790" h="1908175">
                  <a:moveTo>
                    <a:pt x="1905000" y="965454"/>
                  </a:moveTo>
                  <a:lnTo>
                    <a:pt x="1902714" y="966216"/>
                  </a:lnTo>
                  <a:lnTo>
                    <a:pt x="1903464" y="966216"/>
                  </a:lnTo>
                  <a:lnTo>
                    <a:pt x="1905000" y="965454"/>
                  </a:lnTo>
                  <a:close/>
                </a:path>
                <a:path w="2891790" h="1908175">
                  <a:moveTo>
                    <a:pt x="1903464" y="966216"/>
                  </a:moveTo>
                  <a:lnTo>
                    <a:pt x="1902714" y="966216"/>
                  </a:lnTo>
                  <a:lnTo>
                    <a:pt x="1902714" y="966588"/>
                  </a:lnTo>
                  <a:lnTo>
                    <a:pt x="1903464" y="966216"/>
                  </a:lnTo>
                  <a:close/>
                </a:path>
                <a:path w="2891790" h="1908175">
                  <a:moveTo>
                    <a:pt x="1904999" y="966216"/>
                  </a:moveTo>
                  <a:lnTo>
                    <a:pt x="1905000" y="965454"/>
                  </a:lnTo>
                  <a:lnTo>
                    <a:pt x="1903464" y="966216"/>
                  </a:lnTo>
                  <a:lnTo>
                    <a:pt x="1904999" y="966216"/>
                  </a:lnTo>
                  <a:close/>
                </a:path>
                <a:path w="2891790" h="1908175">
                  <a:moveTo>
                    <a:pt x="2886455" y="11430"/>
                  </a:moveTo>
                  <a:lnTo>
                    <a:pt x="2880360" y="5334"/>
                  </a:lnTo>
                  <a:lnTo>
                    <a:pt x="2880360" y="11430"/>
                  </a:lnTo>
                  <a:lnTo>
                    <a:pt x="2886455" y="11430"/>
                  </a:lnTo>
                  <a:close/>
                </a:path>
                <a:path w="2891790" h="1908175">
                  <a:moveTo>
                    <a:pt x="2886455" y="954786"/>
                  </a:moveTo>
                  <a:lnTo>
                    <a:pt x="2886455" y="11430"/>
                  </a:lnTo>
                  <a:lnTo>
                    <a:pt x="2880360" y="11430"/>
                  </a:lnTo>
                  <a:lnTo>
                    <a:pt x="2880360" y="954786"/>
                  </a:lnTo>
                  <a:lnTo>
                    <a:pt x="2886455" y="954786"/>
                  </a:lnTo>
                  <a:close/>
                </a:path>
                <a:path w="2891790" h="1908175">
                  <a:moveTo>
                    <a:pt x="2886455" y="966216"/>
                  </a:moveTo>
                  <a:lnTo>
                    <a:pt x="2886455" y="954786"/>
                  </a:lnTo>
                  <a:lnTo>
                    <a:pt x="2880360" y="960120"/>
                  </a:lnTo>
                  <a:lnTo>
                    <a:pt x="2880360" y="966216"/>
                  </a:lnTo>
                  <a:lnTo>
                    <a:pt x="2886455" y="966216"/>
                  </a:lnTo>
                  <a:close/>
                </a:path>
              </a:pathLst>
            </a:custGeom>
            <a:solidFill>
              <a:srgbClr val="117EA7"/>
            </a:solidFill>
          </p:spPr>
          <p:txBody>
            <a:bodyPr wrap="square" lIns="0" tIns="0" rIns="0" bIns="0" rtlCol="0"/>
            <a:lstStyle/>
            <a:p>
              <a:endParaRPr/>
            </a:p>
          </p:txBody>
        </p:sp>
      </p:grpSp>
      <p:sp>
        <p:nvSpPr>
          <p:cNvPr id="27" name="CuadroTexto 26">
            <a:extLst>
              <a:ext uri="{FF2B5EF4-FFF2-40B4-BE49-F238E27FC236}">
                <a16:creationId xmlns:a16="http://schemas.microsoft.com/office/drawing/2014/main" xmlns="" id="{EE34F622-9DE3-4E3D-AD90-2B8D2870D567}"/>
              </a:ext>
            </a:extLst>
          </p:cNvPr>
          <p:cNvSpPr txBox="1"/>
          <p:nvPr/>
        </p:nvSpPr>
        <p:spPr>
          <a:xfrm>
            <a:off x="9493624" y="3672958"/>
            <a:ext cx="1559858" cy="646331"/>
          </a:xfrm>
          <a:prstGeom prst="rect">
            <a:avLst/>
          </a:prstGeom>
          <a:noFill/>
        </p:spPr>
        <p:txBody>
          <a:bodyPr wrap="square" rtlCol="0">
            <a:spAutoFit/>
          </a:bodyPr>
          <a:lstStyle/>
          <a:p>
            <a:r>
              <a:rPr lang="es-ES" dirty="0"/>
              <a:t>Pase a casilla selección</a:t>
            </a:r>
          </a:p>
        </p:txBody>
      </p:sp>
      <p:sp>
        <p:nvSpPr>
          <p:cNvPr id="42" name="Flecha: a la derecha 41">
            <a:extLst>
              <a:ext uri="{FF2B5EF4-FFF2-40B4-BE49-F238E27FC236}">
                <a16:creationId xmlns:a16="http://schemas.microsoft.com/office/drawing/2014/main" xmlns="" id="{2B8D697F-770C-4EB8-BE87-E2A1E7D4E6EB}"/>
              </a:ext>
            </a:extLst>
          </p:cNvPr>
          <p:cNvSpPr/>
          <p:nvPr/>
        </p:nvSpPr>
        <p:spPr>
          <a:xfrm>
            <a:off x="294287" y="5498022"/>
            <a:ext cx="1819275" cy="1279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CuadroTexto 42">
            <a:extLst>
              <a:ext uri="{FF2B5EF4-FFF2-40B4-BE49-F238E27FC236}">
                <a16:creationId xmlns:a16="http://schemas.microsoft.com/office/drawing/2014/main" xmlns="" id="{E4E385BD-8B85-4D83-B242-05743B521F26}"/>
              </a:ext>
            </a:extLst>
          </p:cNvPr>
          <p:cNvSpPr txBox="1"/>
          <p:nvPr/>
        </p:nvSpPr>
        <p:spPr>
          <a:xfrm>
            <a:off x="295835" y="5818841"/>
            <a:ext cx="1748119" cy="646331"/>
          </a:xfrm>
          <a:prstGeom prst="rect">
            <a:avLst/>
          </a:prstGeom>
          <a:noFill/>
        </p:spPr>
        <p:txBody>
          <a:bodyPr wrap="square" rtlCol="0">
            <a:spAutoFit/>
          </a:bodyPr>
          <a:lstStyle/>
          <a:p>
            <a:r>
              <a:rPr lang="es-ES" b="1" dirty="0">
                <a:solidFill>
                  <a:srgbClr val="FFFF00"/>
                </a:solidFill>
              </a:rPr>
              <a:t>Marque la declaración</a:t>
            </a:r>
          </a:p>
        </p:txBody>
      </p:sp>
    </p:spTree>
    <p:extLst>
      <p:ext uri="{BB962C8B-B14F-4D97-AF65-F5344CB8AC3E}">
        <p14:creationId xmlns:p14="http://schemas.microsoft.com/office/powerpoint/2010/main" val="42764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6B7FA0C1-0BA6-4E86-A9D4-D2795C9098E1}"/>
              </a:ext>
            </a:extLst>
          </p:cNvPr>
          <p:cNvSpPr txBox="1"/>
          <p:nvPr/>
        </p:nvSpPr>
        <p:spPr>
          <a:xfrm>
            <a:off x="3267636" y="147918"/>
            <a:ext cx="5244353" cy="646331"/>
          </a:xfrm>
          <a:prstGeom prst="rect">
            <a:avLst/>
          </a:prstGeom>
          <a:noFill/>
        </p:spPr>
        <p:txBody>
          <a:bodyPr wrap="square" rtlCol="0">
            <a:spAutoFit/>
          </a:bodyPr>
          <a:lstStyle/>
          <a:p>
            <a:pPr algn="ctr"/>
            <a:r>
              <a:rPr lang="es-ES" sz="1800" b="1" spc="-10" dirty="0">
                <a:solidFill>
                  <a:srgbClr val="FF0000"/>
                </a:solidFill>
                <a:latin typeface="Arial"/>
                <a:cs typeface="Arial"/>
              </a:rPr>
              <a:t>MODELO</a:t>
            </a:r>
            <a:r>
              <a:rPr lang="es-ES" sz="1800" b="1" spc="-45" dirty="0">
                <a:solidFill>
                  <a:srgbClr val="FF0000"/>
                </a:solidFill>
                <a:latin typeface="Arial"/>
                <a:cs typeface="Arial"/>
              </a:rPr>
              <a:t> </a:t>
            </a:r>
            <a:r>
              <a:rPr lang="es-ES" sz="1800" b="1" spc="-30" dirty="0">
                <a:solidFill>
                  <a:srgbClr val="FF0000"/>
                </a:solidFill>
                <a:latin typeface="Arial"/>
                <a:cs typeface="Arial"/>
              </a:rPr>
              <a:t>MATRÍCULA</a:t>
            </a:r>
            <a:r>
              <a:rPr lang="es-ES" sz="1800" b="1" spc="-100" dirty="0">
                <a:solidFill>
                  <a:srgbClr val="FF0000"/>
                </a:solidFill>
                <a:latin typeface="Arial"/>
                <a:cs typeface="Arial"/>
              </a:rPr>
              <a:t> 2º </a:t>
            </a:r>
            <a:r>
              <a:rPr lang="es-ES" sz="1800" b="1" spc="-10" dirty="0">
                <a:solidFill>
                  <a:srgbClr val="FF0000"/>
                </a:solidFill>
                <a:latin typeface="Arial"/>
                <a:cs typeface="Arial"/>
              </a:rPr>
              <a:t>ESO</a:t>
            </a:r>
            <a:endParaRPr lang="es-ES" sz="1800" dirty="0">
              <a:solidFill>
                <a:srgbClr val="FF0000"/>
              </a:solidFill>
            </a:endParaRPr>
          </a:p>
          <a:p>
            <a:endParaRPr lang="es-ES" dirty="0"/>
          </a:p>
        </p:txBody>
      </p:sp>
      <p:sp>
        <p:nvSpPr>
          <p:cNvPr id="7" name="CuadroTexto 6">
            <a:extLst>
              <a:ext uri="{FF2B5EF4-FFF2-40B4-BE49-F238E27FC236}">
                <a16:creationId xmlns:a16="http://schemas.microsoft.com/office/drawing/2014/main" xmlns="" id="{EBE5B809-C248-4ABF-A042-BCF79B6B8625}"/>
              </a:ext>
            </a:extLst>
          </p:cNvPr>
          <p:cNvSpPr txBox="1"/>
          <p:nvPr/>
        </p:nvSpPr>
        <p:spPr>
          <a:xfrm>
            <a:off x="726142" y="564776"/>
            <a:ext cx="10623176" cy="1015663"/>
          </a:xfrm>
          <a:prstGeom prst="rect">
            <a:avLst/>
          </a:prstGeom>
          <a:noFill/>
        </p:spPr>
        <p:txBody>
          <a:bodyPr wrap="square" rtlCol="0">
            <a:spAutoFit/>
          </a:bodyPr>
          <a:lstStyle/>
          <a:p>
            <a:r>
              <a:rPr kumimoji="0" lang="es-ES" altLang="es-ES" sz="14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a:t>
            </a:r>
          </a:p>
          <a:p>
            <a:pPr algn="just"/>
            <a:r>
              <a:rPr lang="es-ES" sz="1600" b="1" dirty="0">
                <a:latin typeface="Arial" panose="020B0604020202020204" pitchFamily="34" charset="0"/>
                <a:cs typeface="Arial" panose="020B0604020202020204" pitchFamily="34" charset="0"/>
              </a:rPr>
              <a:t>En la solicitud de matrícula se debe hacer la selección de materias de acuerdo con el siguiente orden, recordando marcar las mismas que se marcaron en la PRE-MATRÍCULA.</a:t>
            </a:r>
            <a:endParaRPr kumimoji="0" lang="es-ES" altLang="es-E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Triángulo isósceles 7">
            <a:extLst>
              <a:ext uri="{FF2B5EF4-FFF2-40B4-BE49-F238E27FC236}">
                <a16:creationId xmlns:a16="http://schemas.microsoft.com/office/drawing/2014/main" xmlns="" id="{D2AB188A-9A68-4EEE-9643-645155A54280}"/>
              </a:ext>
            </a:extLst>
          </p:cNvPr>
          <p:cNvSpPr/>
          <p:nvPr/>
        </p:nvSpPr>
        <p:spPr>
          <a:xfrm rot="5400000">
            <a:off x="1411941" y="814856"/>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0" name="Tabla 9">
            <a:extLst>
              <a:ext uri="{FF2B5EF4-FFF2-40B4-BE49-F238E27FC236}">
                <a16:creationId xmlns:a16="http://schemas.microsoft.com/office/drawing/2014/main" xmlns="" id="{41FBD06E-59CE-4D8C-BBF0-A79CCC7E4C1B}"/>
              </a:ext>
            </a:extLst>
          </p:cNvPr>
          <p:cNvGraphicFramePr>
            <a:graphicFrameLocks noGrp="1"/>
          </p:cNvGraphicFramePr>
          <p:nvPr>
            <p:extLst>
              <p:ext uri="{D42A27DB-BD31-4B8C-83A1-F6EECF244321}">
                <p14:modId xmlns:p14="http://schemas.microsoft.com/office/powerpoint/2010/main" val="1778629785"/>
              </p:ext>
            </p:extLst>
          </p:nvPr>
        </p:nvGraphicFramePr>
        <p:xfrm>
          <a:off x="3267636" y="2058479"/>
          <a:ext cx="3025198" cy="735355"/>
        </p:xfrm>
        <a:graphic>
          <a:graphicData uri="http://schemas.openxmlformats.org/drawingml/2006/table">
            <a:tbl>
              <a:tblPr/>
              <a:tblGrid>
                <a:gridCol w="1211361">
                  <a:extLst>
                    <a:ext uri="{9D8B030D-6E8A-4147-A177-3AD203B41FA5}">
                      <a16:colId xmlns:a16="http://schemas.microsoft.com/office/drawing/2014/main" xmlns="" val="332417517"/>
                    </a:ext>
                  </a:extLst>
                </a:gridCol>
                <a:gridCol w="423015">
                  <a:extLst>
                    <a:ext uri="{9D8B030D-6E8A-4147-A177-3AD203B41FA5}">
                      <a16:colId xmlns:a16="http://schemas.microsoft.com/office/drawing/2014/main" xmlns="" val="1736955037"/>
                    </a:ext>
                  </a:extLst>
                </a:gridCol>
                <a:gridCol w="1390822">
                  <a:extLst>
                    <a:ext uri="{9D8B030D-6E8A-4147-A177-3AD203B41FA5}">
                      <a16:colId xmlns:a16="http://schemas.microsoft.com/office/drawing/2014/main" xmlns="" val="2079771208"/>
                    </a:ext>
                  </a:extLst>
                </a:gridCol>
              </a:tblGrid>
              <a:tr h="735355">
                <a:tc>
                  <a:txBody>
                    <a:bodyPr/>
                    <a:lstStyle/>
                    <a:p>
                      <a:pPr rtl="0" fontAlgn="t">
                        <a:spcBef>
                          <a:spcPts val="0"/>
                        </a:spcBef>
                        <a:spcAft>
                          <a:spcPts val="0"/>
                        </a:spcAft>
                      </a:pPr>
                      <a:r>
                        <a:rPr lang="es-ES" sz="1200" b="0" i="0" u="none" strike="noStrike" dirty="0">
                          <a:solidFill>
                            <a:srgbClr val="000000"/>
                          </a:solidFill>
                          <a:effectLst/>
                          <a:latin typeface="Times New Roman" panose="02020603050405020304" pitchFamily="18" charset="0"/>
                        </a:rPr>
                        <a:t>Inglés</a:t>
                      </a:r>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200" b="0" i="0" u="none" strike="noStrike">
                          <a:solidFill>
                            <a:srgbClr val="000000"/>
                          </a:solidFill>
                          <a:effectLst/>
                          <a:latin typeface="Times New Roman" panose="02020603050405020304" pitchFamily="18" charset="0"/>
                        </a:rPr>
                        <a:t> </a:t>
                      </a:r>
                      <a:endParaRPr lang="es-ES">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2822508"/>
                  </a:ext>
                </a:extLst>
              </a:tr>
            </a:tbl>
          </a:graphicData>
        </a:graphic>
      </p:graphicFrame>
      <p:sp>
        <p:nvSpPr>
          <p:cNvPr id="11" name="Rectangle 2">
            <a:extLst>
              <a:ext uri="{FF2B5EF4-FFF2-40B4-BE49-F238E27FC236}">
                <a16:creationId xmlns:a16="http://schemas.microsoft.com/office/drawing/2014/main" xmlns="" id="{350D9890-0FEC-4507-B5E0-D4B5D4204C69}"/>
              </a:ext>
            </a:extLst>
          </p:cNvPr>
          <p:cNvSpPr>
            <a:spLocks noChangeArrowheads="1"/>
          </p:cNvSpPr>
          <p:nvPr/>
        </p:nvSpPr>
        <p:spPr bwMode="auto">
          <a:xfrm>
            <a:off x="3267636" y="1716616"/>
            <a:ext cx="820392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Idiomas:                     Idioma seleccionado:</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dirty="0">
                <a:ln>
                  <a:noFill/>
                </a:ln>
                <a:solidFill>
                  <a:schemeClr val="tx1"/>
                </a:solidFill>
                <a:effectLst/>
                <a:latin typeface="Arial" panose="020B0604020202020204" pitchFamily="34" charset="0"/>
              </a:rPr>
              <a:t/>
            </a:r>
            <a:br>
              <a:rPr kumimoji="0" lang="es-ES" altLang="es-ES" sz="1800" b="0" i="0" u="none" strike="noStrike" cap="none" normalizeH="0" baseline="0" dirty="0">
                <a:ln>
                  <a:noFill/>
                </a:ln>
                <a:solidFill>
                  <a:schemeClr val="tx1"/>
                </a:solidFill>
                <a:effectLst/>
                <a:latin typeface="Arial" panose="020B0604020202020204" pitchFamily="34" charset="0"/>
              </a:rPr>
            </a:b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2" name="Triángulo isósceles 11">
            <a:extLst>
              <a:ext uri="{FF2B5EF4-FFF2-40B4-BE49-F238E27FC236}">
                <a16:creationId xmlns:a16="http://schemas.microsoft.com/office/drawing/2014/main" xmlns="" id="{46E679CE-670B-4B99-8064-F192DA38F94E}"/>
              </a:ext>
            </a:extLst>
          </p:cNvPr>
          <p:cNvSpPr/>
          <p:nvPr/>
        </p:nvSpPr>
        <p:spPr>
          <a:xfrm rot="5400000">
            <a:off x="4545348" y="2148085"/>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3" name="Tabla 12">
            <a:extLst>
              <a:ext uri="{FF2B5EF4-FFF2-40B4-BE49-F238E27FC236}">
                <a16:creationId xmlns:a16="http://schemas.microsoft.com/office/drawing/2014/main" xmlns="" id="{60D7B045-DE92-46F6-8671-38FC99783D63}"/>
              </a:ext>
            </a:extLst>
          </p:cNvPr>
          <p:cNvGraphicFramePr>
            <a:graphicFrameLocks noGrp="1"/>
          </p:cNvGraphicFramePr>
          <p:nvPr>
            <p:extLst>
              <p:ext uri="{D42A27DB-BD31-4B8C-83A1-F6EECF244321}">
                <p14:modId xmlns:p14="http://schemas.microsoft.com/office/powerpoint/2010/main" val="1926182156"/>
              </p:ext>
            </p:extLst>
          </p:nvPr>
        </p:nvGraphicFramePr>
        <p:xfrm>
          <a:off x="3237891" y="3135696"/>
          <a:ext cx="4443844" cy="1737360"/>
        </p:xfrm>
        <a:graphic>
          <a:graphicData uri="http://schemas.openxmlformats.org/drawingml/2006/table">
            <a:tbl>
              <a:tblPr/>
              <a:tblGrid>
                <a:gridCol w="1779421">
                  <a:extLst>
                    <a:ext uri="{9D8B030D-6E8A-4147-A177-3AD203B41FA5}">
                      <a16:colId xmlns:a16="http://schemas.microsoft.com/office/drawing/2014/main" xmlns="" val="3583251252"/>
                    </a:ext>
                  </a:extLst>
                </a:gridCol>
                <a:gridCol w="621385">
                  <a:extLst>
                    <a:ext uri="{9D8B030D-6E8A-4147-A177-3AD203B41FA5}">
                      <a16:colId xmlns:a16="http://schemas.microsoft.com/office/drawing/2014/main" xmlns="" val="522597090"/>
                    </a:ext>
                  </a:extLst>
                </a:gridCol>
                <a:gridCol w="2043038">
                  <a:extLst>
                    <a:ext uri="{9D8B030D-6E8A-4147-A177-3AD203B41FA5}">
                      <a16:colId xmlns:a16="http://schemas.microsoft.com/office/drawing/2014/main" xmlns="" val="3015658460"/>
                    </a:ext>
                  </a:extLst>
                </a:gridCol>
              </a:tblGrid>
              <a:tr h="1186922">
                <a:tc>
                  <a:txBody>
                    <a:bodyPr/>
                    <a:lstStyle/>
                    <a:p>
                      <a:pPr rtl="0" fontAlgn="t">
                        <a:spcBef>
                          <a:spcPts val="0"/>
                        </a:spcBef>
                        <a:spcAft>
                          <a:spcPts val="0"/>
                        </a:spcAft>
                      </a:pPr>
                      <a:r>
                        <a:rPr lang="es-ES" sz="1200" b="0" i="0" u="none" strike="noStrike" dirty="0">
                          <a:solidFill>
                            <a:srgbClr val="000000"/>
                          </a:solidFill>
                          <a:effectLst/>
                          <a:latin typeface="Times New Roman" panose="02020603050405020304" pitchFamily="18" charset="0"/>
                        </a:rPr>
                        <a:t>Francés</a:t>
                      </a:r>
                      <a:endParaRPr lang="es-ES" dirty="0">
                        <a:effectLst/>
                      </a:endParaRPr>
                    </a:p>
                    <a:p>
                      <a:pPr rtl="0" fontAlgn="t">
                        <a:spcBef>
                          <a:spcPts val="0"/>
                        </a:spcBef>
                        <a:spcAft>
                          <a:spcPts val="0"/>
                        </a:spcAft>
                      </a:pPr>
                      <a:r>
                        <a:rPr lang="es-ES" dirty="0">
                          <a:effectLst/>
                        </a:rPr>
                        <a:t/>
                      </a:r>
                      <a:br>
                        <a:rPr lang="es-ES" dirty="0">
                          <a:effectLst/>
                        </a:rPr>
                      </a:br>
                      <a:r>
                        <a:rPr lang="es-ES" sz="1200" b="0" i="0" u="none" strike="noStrike" dirty="0">
                          <a:solidFill>
                            <a:srgbClr val="000000"/>
                          </a:solidFill>
                          <a:effectLst/>
                          <a:latin typeface="Times New Roman" panose="02020603050405020304" pitchFamily="18" charset="0"/>
                        </a:rPr>
                        <a:t>Cultura clásica</a:t>
                      </a:r>
                      <a:endParaRPr lang="es-ES" dirty="0">
                        <a:effectLst/>
                      </a:endParaRPr>
                    </a:p>
                    <a:p>
                      <a:pPr rtl="0" fontAlgn="t">
                        <a:spcBef>
                          <a:spcPts val="0"/>
                        </a:spcBef>
                        <a:spcAft>
                          <a:spcPts val="0"/>
                        </a:spcAft>
                      </a:pPr>
                      <a:r>
                        <a:rPr lang="es-ES" dirty="0">
                          <a:effectLst/>
                        </a:rPr>
                        <a:t/>
                      </a:r>
                      <a:br>
                        <a:rPr lang="es-ES" dirty="0">
                          <a:effectLst/>
                        </a:rPr>
                      </a:br>
                      <a:r>
                        <a:rPr lang="es-ES" sz="1200" b="0" i="0" u="none" strike="noStrike" dirty="0">
                          <a:solidFill>
                            <a:srgbClr val="000000"/>
                          </a:solidFill>
                          <a:effectLst/>
                          <a:latin typeface="Times New Roman" panose="02020603050405020304" pitchFamily="18" charset="0"/>
                        </a:rPr>
                        <a:t>Desarrollo digital</a:t>
                      </a:r>
                      <a:r>
                        <a:rPr lang="es-ES" dirty="0">
                          <a:effectLst/>
                        </a:rPr>
                        <a:t/>
                      </a:r>
                      <a:br>
                        <a:rPr lang="es-ES" dirty="0">
                          <a:effectLst/>
                        </a:rPr>
                      </a:br>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200" b="0" i="0" u="none" strike="noStrike">
                          <a:solidFill>
                            <a:srgbClr val="000000"/>
                          </a:solidFill>
                          <a:effectLst/>
                          <a:latin typeface="Times New Roman" panose="02020603050405020304" pitchFamily="18" charset="0"/>
                        </a:rPr>
                        <a:t> </a:t>
                      </a:r>
                      <a:endParaRPr lang="es-ES">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6999420"/>
                  </a:ext>
                </a:extLst>
              </a:tr>
            </a:tbl>
          </a:graphicData>
        </a:graphic>
      </p:graphicFrame>
      <p:sp>
        <p:nvSpPr>
          <p:cNvPr id="14" name="Rectangle 3">
            <a:extLst>
              <a:ext uri="{FF2B5EF4-FFF2-40B4-BE49-F238E27FC236}">
                <a16:creationId xmlns:a16="http://schemas.microsoft.com/office/drawing/2014/main" xmlns="" id="{39D0A2BD-47ED-42F2-BF79-19BF59EFEDD8}"/>
              </a:ext>
            </a:extLst>
          </p:cNvPr>
          <p:cNvSpPr>
            <a:spLocks noChangeArrowheads="1"/>
          </p:cNvSpPr>
          <p:nvPr/>
        </p:nvSpPr>
        <p:spPr bwMode="auto">
          <a:xfrm>
            <a:off x="3237890" y="2827537"/>
            <a:ext cx="44438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Optativas                                       </a:t>
            </a:r>
            <a:r>
              <a:rPr kumimoji="0" lang="es-ES" altLang="es-ES" sz="1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Optativas</a:t>
            </a: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seleccionadas:</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5" name="Triángulo isósceles 14">
            <a:extLst>
              <a:ext uri="{FF2B5EF4-FFF2-40B4-BE49-F238E27FC236}">
                <a16:creationId xmlns:a16="http://schemas.microsoft.com/office/drawing/2014/main" xmlns="" id="{29942DFD-7EB4-4A62-8DD5-08A9BC991356}"/>
              </a:ext>
            </a:extLst>
          </p:cNvPr>
          <p:cNvSpPr/>
          <p:nvPr/>
        </p:nvSpPr>
        <p:spPr>
          <a:xfrm rot="5400000">
            <a:off x="5238780" y="3208791"/>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CuadroTexto 15">
            <a:extLst>
              <a:ext uri="{FF2B5EF4-FFF2-40B4-BE49-F238E27FC236}">
                <a16:creationId xmlns:a16="http://schemas.microsoft.com/office/drawing/2014/main" xmlns="" id="{0339E6BD-8233-4CFB-AAAC-046B5E3B0614}"/>
              </a:ext>
            </a:extLst>
          </p:cNvPr>
          <p:cNvSpPr txBox="1"/>
          <p:nvPr/>
        </p:nvSpPr>
        <p:spPr>
          <a:xfrm>
            <a:off x="374073" y="2827537"/>
            <a:ext cx="1593272" cy="1754326"/>
          </a:xfrm>
          <a:prstGeom prst="rect">
            <a:avLst/>
          </a:prstGeom>
          <a:noFill/>
        </p:spPr>
        <p:txBody>
          <a:bodyPr wrap="square" rtlCol="0">
            <a:spAutoFit/>
          </a:bodyPr>
          <a:lstStyle/>
          <a:p>
            <a:r>
              <a:rPr lang="es-ES" dirty="0"/>
              <a:t>Seleccionar una materia con el ratón y luego pasarla al cuadro en blanco con la</a:t>
            </a:r>
          </a:p>
        </p:txBody>
      </p:sp>
      <p:sp>
        <p:nvSpPr>
          <p:cNvPr id="17" name="Triángulo isósceles 16">
            <a:extLst>
              <a:ext uri="{FF2B5EF4-FFF2-40B4-BE49-F238E27FC236}">
                <a16:creationId xmlns:a16="http://schemas.microsoft.com/office/drawing/2014/main" xmlns="" id="{F21E02FC-D5B3-4151-9CA3-94E83F6B6700}"/>
              </a:ext>
            </a:extLst>
          </p:cNvPr>
          <p:cNvSpPr/>
          <p:nvPr/>
        </p:nvSpPr>
        <p:spPr>
          <a:xfrm rot="5400000">
            <a:off x="1839598" y="4346976"/>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9" name="Conector recto de flecha 18">
            <a:extLst>
              <a:ext uri="{FF2B5EF4-FFF2-40B4-BE49-F238E27FC236}">
                <a16:creationId xmlns:a16="http://schemas.microsoft.com/office/drawing/2014/main" xmlns="" id="{C9722EEE-0C6F-4076-8E70-0ABA757E8C18}"/>
              </a:ext>
            </a:extLst>
          </p:cNvPr>
          <p:cNvCxnSpPr/>
          <p:nvPr/>
        </p:nvCxnSpPr>
        <p:spPr>
          <a:xfrm flipV="1">
            <a:off x="2074485" y="2531631"/>
            <a:ext cx="976834" cy="604065"/>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1" name="Conector recto de flecha 20">
            <a:extLst>
              <a:ext uri="{FF2B5EF4-FFF2-40B4-BE49-F238E27FC236}">
                <a16:creationId xmlns:a16="http://schemas.microsoft.com/office/drawing/2014/main" xmlns="" id="{4062A4BF-40EA-468D-9816-464469180772}"/>
              </a:ext>
            </a:extLst>
          </p:cNvPr>
          <p:cNvCxnSpPr/>
          <p:nvPr/>
        </p:nvCxnSpPr>
        <p:spPr>
          <a:xfrm>
            <a:off x="2167770" y="3835861"/>
            <a:ext cx="700121"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3" name="Conector recto de flecha 22">
            <a:extLst>
              <a:ext uri="{FF2B5EF4-FFF2-40B4-BE49-F238E27FC236}">
                <a16:creationId xmlns:a16="http://schemas.microsoft.com/office/drawing/2014/main" xmlns="" id="{D06ADE36-323E-4965-8465-FFBCDCCED7DD}"/>
              </a:ext>
            </a:extLst>
          </p:cNvPr>
          <p:cNvCxnSpPr/>
          <p:nvPr/>
        </p:nvCxnSpPr>
        <p:spPr>
          <a:xfrm>
            <a:off x="2074485" y="4873056"/>
            <a:ext cx="976834" cy="57178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graphicFrame>
        <p:nvGraphicFramePr>
          <p:cNvPr id="24" name="Tabla 23">
            <a:extLst>
              <a:ext uri="{FF2B5EF4-FFF2-40B4-BE49-F238E27FC236}">
                <a16:creationId xmlns:a16="http://schemas.microsoft.com/office/drawing/2014/main" xmlns="" id="{B54D596D-E104-476F-B357-79A14AED461D}"/>
              </a:ext>
            </a:extLst>
          </p:cNvPr>
          <p:cNvGraphicFramePr>
            <a:graphicFrameLocks noGrp="1"/>
          </p:cNvGraphicFramePr>
          <p:nvPr>
            <p:extLst>
              <p:ext uri="{D42A27DB-BD31-4B8C-83A1-F6EECF244321}">
                <p14:modId xmlns:p14="http://schemas.microsoft.com/office/powerpoint/2010/main" val="1753704584"/>
              </p:ext>
            </p:extLst>
          </p:nvPr>
        </p:nvGraphicFramePr>
        <p:xfrm>
          <a:off x="3158836" y="5185210"/>
          <a:ext cx="4574854" cy="1077219"/>
        </p:xfrm>
        <a:graphic>
          <a:graphicData uri="http://schemas.openxmlformats.org/drawingml/2006/table">
            <a:tbl>
              <a:tblPr/>
              <a:tblGrid>
                <a:gridCol w="1831880">
                  <a:extLst>
                    <a:ext uri="{9D8B030D-6E8A-4147-A177-3AD203B41FA5}">
                      <a16:colId xmlns:a16="http://schemas.microsoft.com/office/drawing/2014/main" xmlns="" val="3623317595"/>
                    </a:ext>
                  </a:extLst>
                </a:gridCol>
                <a:gridCol w="639704">
                  <a:extLst>
                    <a:ext uri="{9D8B030D-6E8A-4147-A177-3AD203B41FA5}">
                      <a16:colId xmlns:a16="http://schemas.microsoft.com/office/drawing/2014/main" xmlns="" val="2957752447"/>
                    </a:ext>
                  </a:extLst>
                </a:gridCol>
                <a:gridCol w="2103270">
                  <a:extLst>
                    <a:ext uri="{9D8B030D-6E8A-4147-A177-3AD203B41FA5}">
                      <a16:colId xmlns:a16="http://schemas.microsoft.com/office/drawing/2014/main" xmlns="" val="3794574100"/>
                    </a:ext>
                  </a:extLst>
                </a:gridCol>
              </a:tblGrid>
              <a:tr h="1077219">
                <a:tc>
                  <a:txBody>
                    <a:bodyPr/>
                    <a:lstStyle/>
                    <a:p>
                      <a:pPr rtl="0" fontAlgn="t">
                        <a:spcBef>
                          <a:spcPts val="0"/>
                        </a:spcBef>
                        <a:spcAft>
                          <a:spcPts val="0"/>
                        </a:spcAft>
                      </a:pPr>
                      <a:r>
                        <a:rPr lang="es-ES" sz="1200" b="0" i="0" u="none" strike="noStrike" dirty="0">
                          <a:solidFill>
                            <a:srgbClr val="000000"/>
                          </a:solidFill>
                          <a:effectLst/>
                          <a:latin typeface="Times New Roman" panose="02020603050405020304" pitchFamily="18" charset="0"/>
                        </a:rPr>
                        <a:t>Religión Católica</a:t>
                      </a: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200" b="0" i="0" u="none" strike="noStrike" dirty="0">
                          <a:solidFill>
                            <a:srgbClr val="000000"/>
                          </a:solidFill>
                          <a:effectLst/>
                          <a:latin typeface="Times New Roman" panose="02020603050405020304" pitchFamily="18" charset="0"/>
                        </a:rPr>
                        <a:t> </a:t>
                      </a: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7432374"/>
                  </a:ext>
                </a:extLst>
              </a:tr>
            </a:tbl>
          </a:graphicData>
        </a:graphic>
      </p:graphicFrame>
      <p:sp>
        <p:nvSpPr>
          <p:cNvPr id="25" name="Rectangle 4">
            <a:extLst>
              <a:ext uri="{FF2B5EF4-FFF2-40B4-BE49-F238E27FC236}">
                <a16:creationId xmlns:a16="http://schemas.microsoft.com/office/drawing/2014/main" xmlns="" id="{2580C2B9-C09A-4CB4-8D5B-22CBD936BFD7}"/>
              </a:ext>
            </a:extLst>
          </p:cNvPr>
          <p:cNvSpPr>
            <a:spLocks noChangeArrowheads="1"/>
          </p:cNvSpPr>
          <p:nvPr/>
        </p:nvSpPr>
        <p:spPr bwMode="auto">
          <a:xfrm>
            <a:off x="3267636" y="4854238"/>
            <a:ext cx="3929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Religión                                               </a:t>
            </a:r>
            <a:r>
              <a:rPr kumimoji="0" lang="es-ES" altLang="es-ES" sz="1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Religión</a:t>
            </a:r>
            <a:r>
              <a:rPr kumimoji="0" lang="es-ES" altLang="es-E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seleccionada:</a:t>
            </a:r>
            <a:endParaRPr kumimoji="0" lang="es-ES" altLang="es-E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6" name="Triángulo isósceles 25">
            <a:extLst>
              <a:ext uri="{FF2B5EF4-FFF2-40B4-BE49-F238E27FC236}">
                <a16:creationId xmlns:a16="http://schemas.microsoft.com/office/drawing/2014/main" xmlns="" id="{5D56A807-514D-43E5-8233-D3885A528BB2}"/>
              </a:ext>
            </a:extLst>
          </p:cNvPr>
          <p:cNvSpPr/>
          <p:nvPr/>
        </p:nvSpPr>
        <p:spPr>
          <a:xfrm rot="5400000">
            <a:off x="5131640" y="5220021"/>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uadroTexto 26">
            <a:extLst>
              <a:ext uri="{FF2B5EF4-FFF2-40B4-BE49-F238E27FC236}">
                <a16:creationId xmlns:a16="http://schemas.microsoft.com/office/drawing/2014/main" xmlns="" id="{8D862693-CE7A-4D6A-A2D1-A0044F47FE92}"/>
              </a:ext>
            </a:extLst>
          </p:cNvPr>
          <p:cNvSpPr txBox="1"/>
          <p:nvPr/>
        </p:nvSpPr>
        <p:spPr>
          <a:xfrm>
            <a:off x="9372600" y="2272553"/>
            <a:ext cx="2098964" cy="1323439"/>
          </a:xfrm>
          <a:prstGeom prst="rect">
            <a:avLst/>
          </a:prstGeom>
          <a:noFill/>
        </p:spPr>
        <p:txBody>
          <a:bodyPr wrap="square" rtlCol="0">
            <a:spAutoFit/>
          </a:bodyPr>
          <a:lstStyle/>
          <a:p>
            <a:pPr algn="ctr"/>
            <a:r>
              <a:rPr lang="es-ES" sz="2000" b="1" dirty="0"/>
              <a:t>Las materias comunes se matriculan por defecto.</a:t>
            </a:r>
            <a:endParaRPr lang="es-ES" sz="2000" dirty="0"/>
          </a:p>
        </p:txBody>
      </p:sp>
    </p:spTree>
    <p:extLst>
      <p:ext uri="{BB962C8B-B14F-4D97-AF65-F5344CB8AC3E}">
        <p14:creationId xmlns:p14="http://schemas.microsoft.com/office/powerpoint/2010/main" val="100787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6B7FA0C1-0BA6-4E86-A9D4-D2795C9098E1}"/>
              </a:ext>
            </a:extLst>
          </p:cNvPr>
          <p:cNvSpPr txBox="1"/>
          <p:nvPr/>
        </p:nvSpPr>
        <p:spPr>
          <a:xfrm>
            <a:off x="3267636" y="147918"/>
            <a:ext cx="5244353" cy="646331"/>
          </a:xfrm>
          <a:prstGeom prst="rect">
            <a:avLst/>
          </a:prstGeom>
          <a:noFill/>
        </p:spPr>
        <p:txBody>
          <a:bodyPr wrap="square" rtlCol="0">
            <a:spAutoFit/>
          </a:bodyPr>
          <a:lstStyle/>
          <a:p>
            <a:pPr algn="ctr"/>
            <a:r>
              <a:rPr lang="es-ES" sz="1800" b="1" spc="-10" dirty="0">
                <a:solidFill>
                  <a:srgbClr val="FF0000"/>
                </a:solidFill>
                <a:latin typeface="Arial"/>
                <a:cs typeface="Arial"/>
              </a:rPr>
              <a:t>MODELO</a:t>
            </a:r>
            <a:r>
              <a:rPr lang="es-ES" sz="1800" b="1" spc="-45" dirty="0">
                <a:solidFill>
                  <a:srgbClr val="FF0000"/>
                </a:solidFill>
                <a:latin typeface="Arial"/>
                <a:cs typeface="Arial"/>
              </a:rPr>
              <a:t> </a:t>
            </a:r>
            <a:r>
              <a:rPr lang="es-ES" sz="1800" b="1" spc="-30" dirty="0">
                <a:solidFill>
                  <a:srgbClr val="FF0000"/>
                </a:solidFill>
                <a:latin typeface="Arial"/>
                <a:cs typeface="Arial"/>
              </a:rPr>
              <a:t>MATRÍCULA</a:t>
            </a:r>
            <a:r>
              <a:rPr lang="es-ES" sz="1800" b="1" spc="-100" dirty="0">
                <a:solidFill>
                  <a:srgbClr val="FF0000"/>
                </a:solidFill>
                <a:latin typeface="Arial"/>
                <a:cs typeface="Arial"/>
              </a:rPr>
              <a:t> 3º </a:t>
            </a:r>
            <a:r>
              <a:rPr lang="es-ES" sz="1800" b="1" spc="-10" dirty="0">
                <a:solidFill>
                  <a:srgbClr val="FF0000"/>
                </a:solidFill>
                <a:latin typeface="Arial"/>
                <a:cs typeface="Arial"/>
              </a:rPr>
              <a:t>ESO</a:t>
            </a:r>
            <a:endParaRPr lang="es-ES" sz="1800" dirty="0">
              <a:solidFill>
                <a:srgbClr val="FF0000"/>
              </a:solidFill>
            </a:endParaRPr>
          </a:p>
          <a:p>
            <a:endParaRPr lang="es-ES" dirty="0"/>
          </a:p>
        </p:txBody>
      </p:sp>
      <p:sp>
        <p:nvSpPr>
          <p:cNvPr id="7" name="CuadroTexto 6">
            <a:extLst>
              <a:ext uri="{FF2B5EF4-FFF2-40B4-BE49-F238E27FC236}">
                <a16:creationId xmlns:a16="http://schemas.microsoft.com/office/drawing/2014/main" xmlns="" id="{EBE5B809-C248-4ABF-A042-BCF79B6B8625}"/>
              </a:ext>
            </a:extLst>
          </p:cNvPr>
          <p:cNvSpPr txBox="1"/>
          <p:nvPr/>
        </p:nvSpPr>
        <p:spPr>
          <a:xfrm>
            <a:off x="726142" y="564776"/>
            <a:ext cx="10623176" cy="1015663"/>
          </a:xfrm>
          <a:prstGeom prst="rect">
            <a:avLst/>
          </a:prstGeom>
          <a:noFill/>
        </p:spPr>
        <p:txBody>
          <a:bodyPr wrap="square" rtlCol="0">
            <a:spAutoFit/>
          </a:bodyPr>
          <a:lstStyle/>
          <a:p>
            <a:r>
              <a:rPr kumimoji="0" lang="es-ES" altLang="es-ES" sz="14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a:t>
            </a:r>
          </a:p>
          <a:p>
            <a:pPr algn="just"/>
            <a:r>
              <a:rPr lang="es-ES" sz="1600" b="1" dirty="0">
                <a:latin typeface="Arial" panose="020B0604020202020204" pitchFamily="34" charset="0"/>
                <a:cs typeface="Arial" panose="020B0604020202020204" pitchFamily="34" charset="0"/>
              </a:rPr>
              <a:t>En la solicitud de matrícula se debe hacer la selección de materias de acuerdo con el siguiente orden, recordando marcar las mismas que se marcaron en la PRE-MATRÍCULA.</a:t>
            </a:r>
            <a:endParaRPr kumimoji="0" lang="es-ES" altLang="es-E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Triángulo isósceles 7">
            <a:extLst>
              <a:ext uri="{FF2B5EF4-FFF2-40B4-BE49-F238E27FC236}">
                <a16:creationId xmlns:a16="http://schemas.microsoft.com/office/drawing/2014/main" xmlns="" id="{D2AB188A-9A68-4EEE-9643-645155A54280}"/>
              </a:ext>
            </a:extLst>
          </p:cNvPr>
          <p:cNvSpPr/>
          <p:nvPr/>
        </p:nvSpPr>
        <p:spPr>
          <a:xfrm rot="5400000">
            <a:off x="1411941" y="814856"/>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0" name="Tabla 9">
            <a:extLst>
              <a:ext uri="{FF2B5EF4-FFF2-40B4-BE49-F238E27FC236}">
                <a16:creationId xmlns:a16="http://schemas.microsoft.com/office/drawing/2014/main" xmlns="" id="{41FBD06E-59CE-4D8C-BBF0-A79CCC7E4C1B}"/>
              </a:ext>
            </a:extLst>
          </p:cNvPr>
          <p:cNvGraphicFramePr>
            <a:graphicFrameLocks noGrp="1"/>
          </p:cNvGraphicFramePr>
          <p:nvPr/>
        </p:nvGraphicFramePr>
        <p:xfrm>
          <a:off x="3267636" y="2058479"/>
          <a:ext cx="3025198" cy="735355"/>
        </p:xfrm>
        <a:graphic>
          <a:graphicData uri="http://schemas.openxmlformats.org/drawingml/2006/table">
            <a:tbl>
              <a:tblPr/>
              <a:tblGrid>
                <a:gridCol w="1211361">
                  <a:extLst>
                    <a:ext uri="{9D8B030D-6E8A-4147-A177-3AD203B41FA5}">
                      <a16:colId xmlns:a16="http://schemas.microsoft.com/office/drawing/2014/main" xmlns="" val="332417517"/>
                    </a:ext>
                  </a:extLst>
                </a:gridCol>
                <a:gridCol w="423015">
                  <a:extLst>
                    <a:ext uri="{9D8B030D-6E8A-4147-A177-3AD203B41FA5}">
                      <a16:colId xmlns:a16="http://schemas.microsoft.com/office/drawing/2014/main" xmlns="" val="1736955037"/>
                    </a:ext>
                  </a:extLst>
                </a:gridCol>
                <a:gridCol w="1390822">
                  <a:extLst>
                    <a:ext uri="{9D8B030D-6E8A-4147-A177-3AD203B41FA5}">
                      <a16:colId xmlns:a16="http://schemas.microsoft.com/office/drawing/2014/main" xmlns="" val="2079771208"/>
                    </a:ext>
                  </a:extLst>
                </a:gridCol>
              </a:tblGrid>
              <a:tr h="735355">
                <a:tc>
                  <a:txBody>
                    <a:bodyPr/>
                    <a:lstStyle/>
                    <a:p>
                      <a:pPr rtl="0" fontAlgn="t">
                        <a:spcBef>
                          <a:spcPts val="0"/>
                        </a:spcBef>
                        <a:spcAft>
                          <a:spcPts val="0"/>
                        </a:spcAft>
                      </a:pPr>
                      <a:r>
                        <a:rPr lang="es-ES" sz="1200" b="0" i="0" u="none" strike="noStrike" dirty="0">
                          <a:solidFill>
                            <a:srgbClr val="000000"/>
                          </a:solidFill>
                          <a:effectLst/>
                          <a:latin typeface="Times New Roman" panose="02020603050405020304" pitchFamily="18" charset="0"/>
                        </a:rPr>
                        <a:t>Inglés</a:t>
                      </a:r>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200" b="0" i="0" u="none" strike="noStrike">
                          <a:solidFill>
                            <a:srgbClr val="000000"/>
                          </a:solidFill>
                          <a:effectLst/>
                          <a:latin typeface="Times New Roman" panose="02020603050405020304" pitchFamily="18" charset="0"/>
                        </a:rPr>
                        <a:t> </a:t>
                      </a:r>
                      <a:endParaRPr lang="es-ES">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2822508"/>
                  </a:ext>
                </a:extLst>
              </a:tr>
            </a:tbl>
          </a:graphicData>
        </a:graphic>
      </p:graphicFrame>
      <p:sp>
        <p:nvSpPr>
          <p:cNvPr id="11" name="Rectangle 2">
            <a:extLst>
              <a:ext uri="{FF2B5EF4-FFF2-40B4-BE49-F238E27FC236}">
                <a16:creationId xmlns:a16="http://schemas.microsoft.com/office/drawing/2014/main" xmlns="" id="{350D9890-0FEC-4507-B5E0-D4B5D4204C69}"/>
              </a:ext>
            </a:extLst>
          </p:cNvPr>
          <p:cNvSpPr>
            <a:spLocks noChangeArrowheads="1"/>
          </p:cNvSpPr>
          <p:nvPr/>
        </p:nvSpPr>
        <p:spPr bwMode="auto">
          <a:xfrm>
            <a:off x="3267636" y="1716616"/>
            <a:ext cx="820392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Idiomas:                     Idioma seleccionado:</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dirty="0">
                <a:ln>
                  <a:noFill/>
                </a:ln>
                <a:solidFill>
                  <a:schemeClr val="tx1"/>
                </a:solidFill>
                <a:effectLst/>
                <a:latin typeface="Arial" panose="020B0604020202020204" pitchFamily="34" charset="0"/>
              </a:rPr>
              <a:t/>
            </a:r>
            <a:br>
              <a:rPr kumimoji="0" lang="es-ES" altLang="es-ES" sz="1800" b="0" i="0" u="none" strike="noStrike" cap="none" normalizeH="0" baseline="0" dirty="0">
                <a:ln>
                  <a:noFill/>
                </a:ln>
                <a:solidFill>
                  <a:schemeClr val="tx1"/>
                </a:solidFill>
                <a:effectLst/>
                <a:latin typeface="Arial" panose="020B0604020202020204" pitchFamily="34" charset="0"/>
              </a:rPr>
            </a:b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2" name="Triángulo isósceles 11">
            <a:extLst>
              <a:ext uri="{FF2B5EF4-FFF2-40B4-BE49-F238E27FC236}">
                <a16:creationId xmlns:a16="http://schemas.microsoft.com/office/drawing/2014/main" xmlns="" id="{46E679CE-670B-4B99-8064-F192DA38F94E}"/>
              </a:ext>
            </a:extLst>
          </p:cNvPr>
          <p:cNvSpPr/>
          <p:nvPr/>
        </p:nvSpPr>
        <p:spPr>
          <a:xfrm rot="5400000">
            <a:off x="4545348" y="2148085"/>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3" name="Tabla 12">
            <a:extLst>
              <a:ext uri="{FF2B5EF4-FFF2-40B4-BE49-F238E27FC236}">
                <a16:creationId xmlns:a16="http://schemas.microsoft.com/office/drawing/2014/main" xmlns="" id="{60D7B045-DE92-46F6-8671-38FC99783D63}"/>
              </a:ext>
            </a:extLst>
          </p:cNvPr>
          <p:cNvGraphicFramePr>
            <a:graphicFrameLocks noGrp="1"/>
          </p:cNvGraphicFramePr>
          <p:nvPr>
            <p:extLst>
              <p:ext uri="{D42A27DB-BD31-4B8C-83A1-F6EECF244321}">
                <p14:modId xmlns:p14="http://schemas.microsoft.com/office/powerpoint/2010/main" val="4043169315"/>
              </p:ext>
            </p:extLst>
          </p:nvPr>
        </p:nvGraphicFramePr>
        <p:xfrm>
          <a:off x="3237891" y="3135696"/>
          <a:ext cx="4443844" cy="2194560"/>
        </p:xfrm>
        <a:graphic>
          <a:graphicData uri="http://schemas.openxmlformats.org/drawingml/2006/table">
            <a:tbl>
              <a:tblPr/>
              <a:tblGrid>
                <a:gridCol w="1779421">
                  <a:extLst>
                    <a:ext uri="{9D8B030D-6E8A-4147-A177-3AD203B41FA5}">
                      <a16:colId xmlns:a16="http://schemas.microsoft.com/office/drawing/2014/main" xmlns="" val="3583251252"/>
                    </a:ext>
                  </a:extLst>
                </a:gridCol>
                <a:gridCol w="621385">
                  <a:extLst>
                    <a:ext uri="{9D8B030D-6E8A-4147-A177-3AD203B41FA5}">
                      <a16:colId xmlns:a16="http://schemas.microsoft.com/office/drawing/2014/main" xmlns="" val="522597090"/>
                    </a:ext>
                  </a:extLst>
                </a:gridCol>
                <a:gridCol w="2043038">
                  <a:extLst>
                    <a:ext uri="{9D8B030D-6E8A-4147-A177-3AD203B41FA5}">
                      <a16:colId xmlns:a16="http://schemas.microsoft.com/office/drawing/2014/main" xmlns="" val="3015658460"/>
                    </a:ext>
                  </a:extLst>
                </a:gridCol>
              </a:tblGrid>
              <a:tr h="1186922">
                <a:tc>
                  <a:txBody>
                    <a:bodyPr/>
                    <a:lstStyle/>
                    <a:p>
                      <a:pPr rtl="0" fontAlgn="t">
                        <a:spcBef>
                          <a:spcPts val="0"/>
                        </a:spcBef>
                        <a:spcAft>
                          <a:spcPts val="0"/>
                        </a:spcAft>
                      </a:pPr>
                      <a:r>
                        <a:rPr lang="es-ES" sz="1400" b="0" i="0" u="none" strike="noStrike" dirty="0">
                          <a:solidFill>
                            <a:srgbClr val="000000"/>
                          </a:solidFill>
                          <a:effectLst/>
                          <a:latin typeface="+mn-lt"/>
                        </a:rPr>
                        <a:t>Francés</a:t>
                      </a:r>
                      <a:endParaRPr lang="es-ES" sz="1400" dirty="0">
                        <a:effectLst/>
                        <a:latin typeface="+mn-lt"/>
                      </a:endParaRPr>
                    </a:p>
                    <a:p>
                      <a:pPr rtl="0" fontAlgn="t">
                        <a:spcBef>
                          <a:spcPts val="0"/>
                        </a:spcBef>
                        <a:spcAft>
                          <a:spcPts val="0"/>
                        </a:spcAft>
                      </a:pPr>
                      <a:r>
                        <a:rPr lang="es-ES" dirty="0">
                          <a:effectLst/>
                        </a:rPr>
                        <a:t/>
                      </a:r>
                      <a:br>
                        <a:rPr lang="es-ES" dirty="0">
                          <a:effectLst/>
                        </a:rPr>
                      </a:br>
                      <a:r>
                        <a:rPr lang="es-ES" sz="1400" b="0" i="0" u="none" strike="noStrike" kern="1200" dirty="0">
                          <a:solidFill>
                            <a:schemeClr val="tx1"/>
                          </a:solidFill>
                          <a:effectLst/>
                          <a:latin typeface="+mn-lt"/>
                          <a:ea typeface="+mn-ea"/>
                          <a:cs typeface="+mn-cs"/>
                        </a:rPr>
                        <a:t>Emprendimiento, Sostenibilidad y consumo responsable</a:t>
                      </a:r>
                      <a:endParaRPr lang="es-ES" sz="1400" dirty="0">
                        <a:effectLst/>
                      </a:endParaRPr>
                    </a:p>
                    <a:p>
                      <a:pPr rtl="0" fontAlgn="t">
                        <a:spcBef>
                          <a:spcPts val="0"/>
                        </a:spcBef>
                        <a:spcAft>
                          <a:spcPts val="0"/>
                        </a:spcAft>
                      </a:pPr>
                      <a:r>
                        <a:rPr lang="es-ES" dirty="0">
                          <a:effectLst/>
                        </a:rPr>
                        <a:t/>
                      </a:r>
                      <a:br>
                        <a:rPr lang="es-ES" dirty="0">
                          <a:effectLst/>
                        </a:rPr>
                      </a:br>
                      <a:r>
                        <a:rPr lang="es-ES" sz="1400" dirty="0">
                          <a:effectLst/>
                        </a:rPr>
                        <a:t>Música activa, movimiento y folclore</a:t>
                      </a:r>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200" b="0" i="0" u="none" strike="noStrike">
                          <a:solidFill>
                            <a:srgbClr val="000000"/>
                          </a:solidFill>
                          <a:effectLst/>
                          <a:latin typeface="Times New Roman" panose="02020603050405020304" pitchFamily="18" charset="0"/>
                        </a:rPr>
                        <a:t> </a:t>
                      </a:r>
                      <a:endParaRPr lang="es-ES">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6999420"/>
                  </a:ext>
                </a:extLst>
              </a:tr>
            </a:tbl>
          </a:graphicData>
        </a:graphic>
      </p:graphicFrame>
      <p:sp>
        <p:nvSpPr>
          <p:cNvPr id="14" name="Rectangle 3">
            <a:extLst>
              <a:ext uri="{FF2B5EF4-FFF2-40B4-BE49-F238E27FC236}">
                <a16:creationId xmlns:a16="http://schemas.microsoft.com/office/drawing/2014/main" xmlns="" id="{39D0A2BD-47ED-42F2-BF79-19BF59EFEDD8}"/>
              </a:ext>
            </a:extLst>
          </p:cNvPr>
          <p:cNvSpPr>
            <a:spLocks noChangeArrowheads="1"/>
          </p:cNvSpPr>
          <p:nvPr/>
        </p:nvSpPr>
        <p:spPr bwMode="auto">
          <a:xfrm>
            <a:off x="3237890" y="2827537"/>
            <a:ext cx="44438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Optativas                                       </a:t>
            </a:r>
            <a:r>
              <a:rPr kumimoji="0" lang="es-ES" altLang="es-ES" sz="1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Optativas</a:t>
            </a:r>
            <a:r>
              <a:rPr kumimoji="0" lang="es-ES" altLang="es-ES" sz="1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seleccionadas:</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5" name="Triángulo isósceles 14">
            <a:extLst>
              <a:ext uri="{FF2B5EF4-FFF2-40B4-BE49-F238E27FC236}">
                <a16:creationId xmlns:a16="http://schemas.microsoft.com/office/drawing/2014/main" xmlns="" id="{29942DFD-7EB4-4A62-8DD5-08A9BC991356}"/>
              </a:ext>
            </a:extLst>
          </p:cNvPr>
          <p:cNvSpPr/>
          <p:nvPr/>
        </p:nvSpPr>
        <p:spPr>
          <a:xfrm rot="5400000">
            <a:off x="5238780" y="3208791"/>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CuadroTexto 15">
            <a:extLst>
              <a:ext uri="{FF2B5EF4-FFF2-40B4-BE49-F238E27FC236}">
                <a16:creationId xmlns:a16="http://schemas.microsoft.com/office/drawing/2014/main" xmlns="" id="{0339E6BD-8233-4CFB-AAAC-046B5E3B0614}"/>
              </a:ext>
            </a:extLst>
          </p:cNvPr>
          <p:cNvSpPr txBox="1"/>
          <p:nvPr/>
        </p:nvSpPr>
        <p:spPr>
          <a:xfrm>
            <a:off x="374073" y="2827537"/>
            <a:ext cx="1593272" cy="1754326"/>
          </a:xfrm>
          <a:prstGeom prst="rect">
            <a:avLst/>
          </a:prstGeom>
          <a:noFill/>
        </p:spPr>
        <p:txBody>
          <a:bodyPr wrap="square" rtlCol="0">
            <a:spAutoFit/>
          </a:bodyPr>
          <a:lstStyle/>
          <a:p>
            <a:r>
              <a:rPr lang="es-ES" dirty="0"/>
              <a:t>Seleccionar una materia con el ratón y luego pasarla al cuadro en blanco con la</a:t>
            </a:r>
          </a:p>
        </p:txBody>
      </p:sp>
      <p:sp>
        <p:nvSpPr>
          <p:cNvPr id="17" name="Triángulo isósceles 16">
            <a:extLst>
              <a:ext uri="{FF2B5EF4-FFF2-40B4-BE49-F238E27FC236}">
                <a16:creationId xmlns:a16="http://schemas.microsoft.com/office/drawing/2014/main" xmlns="" id="{F21E02FC-D5B3-4151-9CA3-94E83F6B6700}"/>
              </a:ext>
            </a:extLst>
          </p:cNvPr>
          <p:cNvSpPr/>
          <p:nvPr/>
        </p:nvSpPr>
        <p:spPr>
          <a:xfrm rot="5400000">
            <a:off x="1839598" y="4346976"/>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9" name="Conector recto de flecha 18">
            <a:extLst>
              <a:ext uri="{FF2B5EF4-FFF2-40B4-BE49-F238E27FC236}">
                <a16:creationId xmlns:a16="http://schemas.microsoft.com/office/drawing/2014/main" xmlns="" id="{C9722EEE-0C6F-4076-8E70-0ABA757E8C18}"/>
              </a:ext>
            </a:extLst>
          </p:cNvPr>
          <p:cNvCxnSpPr/>
          <p:nvPr/>
        </p:nvCxnSpPr>
        <p:spPr>
          <a:xfrm flipV="1">
            <a:off x="2074485" y="2531631"/>
            <a:ext cx="976834" cy="604065"/>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1" name="Conector recto de flecha 20">
            <a:extLst>
              <a:ext uri="{FF2B5EF4-FFF2-40B4-BE49-F238E27FC236}">
                <a16:creationId xmlns:a16="http://schemas.microsoft.com/office/drawing/2014/main" xmlns="" id="{4062A4BF-40EA-468D-9816-464469180772}"/>
              </a:ext>
            </a:extLst>
          </p:cNvPr>
          <p:cNvCxnSpPr/>
          <p:nvPr/>
        </p:nvCxnSpPr>
        <p:spPr>
          <a:xfrm>
            <a:off x="2167770" y="3835861"/>
            <a:ext cx="700121"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3" name="Conector recto de flecha 22">
            <a:extLst>
              <a:ext uri="{FF2B5EF4-FFF2-40B4-BE49-F238E27FC236}">
                <a16:creationId xmlns:a16="http://schemas.microsoft.com/office/drawing/2014/main" xmlns="" id="{D06ADE36-323E-4965-8465-FFBCDCCED7DD}"/>
              </a:ext>
            </a:extLst>
          </p:cNvPr>
          <p:cNvCxnSpPr/>
          <p:nvPr/>
        </p:nvCxnSpPr>
        <p:spPr>
          <a:xfrm>
            <a:off x="2074485" y="4873056"/>
            <a:ext cx="976834" cy="57178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graphicFrame>
        <p:nvGraphicFramePr>
          <p:cNvPr id="24" name="Tabla 23">
            <a:extLst>
              <a:ext uri="{FF2B5EF4-FFF2-40B4-BE49-F238E27FC236}">
                <a16:creationId xmlns:a16="http://schemas.microsoft.com/office/drawing/2014/main" xmlns="" id="{B54D596D-E104-476F-B357-79A14AED461D}"/>
              </a:ext>
            </a:extLst>
          </p:cNvPr>
          <p:cNvGraphicFramePr>
            <a:graphicFrameLocks noGrp="1"/>
          </p:cNvGraphicFramePr>
          <p:nvPr>
            <p:extLst>
              <p:ext uri="{D42A27DB-BD31-4B8C-83A1-F6EECF244321}">
                <p14:modId xmlns:p14="http://schemas.microsoft.com/office/powerpoint/2010/main" val="3542462053"/>
              </p:ext>
            </p:extLst>
          </p:nvPr>
        </p:nvGraphicFramePr>
        <p:xfrm>
          <a:off x="3186240" y="5632863"/>
          <a:ext cx="4574854" cy="1077219"/>
        </p:xfrm>
        <a:graphic>
          <a:graphicData uri="http://schemas.openxmlformats.org/drawingml/2006/table">
            <a:tbl>
              <a:tblPr/>
              <a:tblGrid>
                <a:gridCol w="1831880">
                  <a:extLst>
                    <a:ext uri="{9D8B030D-6E8A-4147-A177-3AD203B41FA5}">
                      <a16:colId xmlns:a16="http://schemas.microsoft.com/office/drawing/2014/main" xmlns="" val="3623317595"/>
                    </a:ext>
                  </a:extLst>
                </a:gridCol>
                <a:gridCol w="639704">
                  <a:extLst>
                    <a:ext uri="{9D8B030D-6E8A-4147-A177-3AD203B41FA5}">
                      <a16:colId xmlns:a16="http://schemas.microsoft.com/office/drawing/2014/main" xmlns="" val="2957752447"/>
                    </a:ext>
                  </a:extLst>
                </a:gridCol>
                <a:gridCol w="2103270">
                  <a:extLst>
                    <a:ext uri="{9D8B030D-6E8A-4147-A177-3AD203B41FA5}">
                      <a16:colId xmlns:a16="http://schemas.microsoft.com/office/drawing/2014/main" xmlns="" val="3794574100"/>
                    </a:ext>
                  </a:extLst>
                </a:gridCol>
              </a:tblGrid>
              <a:tr h="1077219">
                <a:tc>
                  <a:txBody>
                    <a:bodyPr/>
                    <a:lstStyle/>
                    <a:p>
                      <a:pPr rtl="0" fontAlgn="t">
                        <a:spcBef>
                          <a:spcPts val="0"/>
                        </a:spcBef>
                        <a:spcAft>
                          <a:spcPts val="0"/>
                        </a:spcAft>
                      </a:pPr>
                      <a:r>
                        <a:rPr lang="es-ES" sz="1200" b="0" i="0" u="none" strike="noStrike" dirty="0">
                          <a:solidFill>
                            <a:srgbClr val="000000"/>
                          </a:solidFill>
                          <a:effectLst/>
                          <a:latin typeface="Times New Roman" panose="02020603050405020304" pitchFamily="18" charset="0"/>
                        </a:rPr>
                        <a:t>Religión Católica</a:t>
                      </a: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s-ES" sz="1200" b="0" i="0" u="none" strike="noStrike" dirty="0">
                          <a:solidFill>
                            <a:srgbClr val="000000"/>
                          </a:solidFill>
                          <a:effectLst/>
                          <a:latin typeface="Times New Roman" panose="02020603050405020304" pitchFamily="18" charset="0"/>
                        </a:rPr>
                        <a:t> </a:t>
                      </a: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es-ES" dirty="0">
                          <a:effectLst/>
                        </a:rPr>
                        <a:t/>
                      </a:r>
                      <a:br>
                        <a:rPr lang="es-ES" dirty="0">
                          <a:effectLst/>
                        </a:rPr>
                      </a:b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7432374"/>
                  </a:ext>
                </a:extLst>
              </a:tr>
            </a:tbl>
          </a:graphicData>
        </a:graphic>
      </p:graphicFrame>
      <p:sp>
        <p:nvSpPr>
          <p:cNvPr id="25" name="Rectangle 4">
            <a:extLst>
              <a:ext uri="{FF2B5EF4-FFF2-40B4-BE49-F238E27FC236}">
                <a16:creationId xmlns:a16="http://schemas.microsoft.com/office/drawing/2014/main" xmlns="" id="{2580C2B9-C09A-4CB4-8D5B-22CBD936BFD7}"/>
              </a:ext>
            </a:extLst>
          </p:cNvPr>
          <p:cNvSpPr>
            <a:spLocks noChangeArrowheads="1"/>
          </p:cNvSpPr>
          <p:nvPr/>
        </p:nvSpPr>
        <p:spPr bwMode="auto">
          <a:xfrm>
            <a:off x="3267636" y="5361416"/>
            <a:ext cx="3929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Religión                                               </a:t>
            </a:r>
            <a:r>
              <a:rPr kumimoji="0" lang="es-ES" altLang="es-ES" sz="1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Religión</a:t>
            </a:r>
            <a:r>
              <a:rPr kumimoji="0" lang="es-ES" altLang="es-E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seleccionada:</a:t>
            </a:r>
            <a:endParaRPr kumimoji="0" lang="es-ES" altLang="es-E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6" name="Triángulo isósceles 25">
            <a:extLst>
              <a:ext uri="{FF2B5EF4-FFF2-40B4-BE49-F238E27FC236}">
                <a16:creationId xmlns:a16="http://schemas.microsoft.com/office/drawing/2014/main" xmlns="" id="{5D56A807-514D-43E5-8233-D3885A528BB2}"/>
              </a:ext>
            </a:extLst>
          </p:cNvPr>
          <p:cNvSpPr/>
          <p:nvPr/>
        </p:nvSpPr>
        <p:spPr>
          <a:xfrm rot="5400000">
            <a:off x="5173620" y="5653470"/>
            <a:ext cx="255494" cy="214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uadroTexto 19">
            <a:extLst>
              <a:ext uri="{FF2B5EF4-FFF2-40B4-BE49-F238E27FC236}">
                <a16:creationId xmlns:a16="http://schemas.microsoft.com/office/drawing/2014/main" xmlns="" id="{0DE1B44D-2FF4-4081-BA00-9902D2B3415D}"/>
              </a:ext>
            </a:extLst>
          </p:cNvPr>
          <p:cNvSpPr txBox="1"/>
          <p:nvPr/>
        </p:nvSpPr>
        <p:spPr>
          <a:xfrm>
            <a:off x="8798657" y="2658259"/>
            <a:ext cx="2517961" cy="923330"/>
          </a:xfrm>
          <a:prstGeom prst="rect">
            <a:avLst/>
          </a:prstGeom>
          <a:noFill/>
        </p:spPr>
        <p:txBody>
          <a:bodyPr wrap="square">
            <a:spAutoFit/>
          </a:bodyPr>
          <a:lstStyle/>
          <a:p>
            <a:pPr algn="ctr"/>
            <a:r>
              <a:rPr lang="es-ES" sz="1800" b="1" dirty="0"/>
              <a:t>Las materias comunes se matriculan por defecto.</a:t>
            </a:r>
            <a:endParaRPr lang="es-ES" sz="1800" dirty="0"/>
          </a:p>
        </p:txBody>
      </p:sp>
    </p:spTree>
    <p:extLst>
      <p:ext uri="{BB962C8B-B14F-4D97-AF65-F5344CB8AC3E}">
        <p14:creationId xmlns:p14="http://schemas.microsoft.com/office/powerpoint/2010/main" val="844394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EDE85A7-662F-4FDD-8611-F43F5C070C64}"/>
              </a:ext>
            </a:extLst>
          </p:cNvPr>
          <p:cNvSpPr txBox="1"/>
          <p:nvPr/>
        </p:nvSpPr>
        <p:spPr>
          <a:xfrm>
            <a:off x="1745674" y="263236"/>
            <a:ext cx="7218218" cy="646331"/>
          </a:xfrm>
          <a:prstGeom prst="rect">
            <a:avLst/>
          </a:prstGeom>
          <a:noFill/>
        </p:spPr>
        <p:txBody>
          <a:bodyPr wrap="square" rtlCol="0">
            <a:spAutoFit/>
          </a:bodyPr>
          <a:lstStyle/>
          <a:p>
            <a:pPr algn="ctr"/>
            <a:r>
              <a:rPr lang="es-ES" sz="1800" b="1" spc="-10" dirty="0">
                <a:solidFill>
                  <a:srgbClr val="FF0000"/>
                </a:solidFill>
                <a:latin typeface="Arial"/>
                <a:cs typeface="Arial"/>
              </a:rPr>
              <a:t>MODELO</a:t>
            </a:r>
            <a:r>
              <a:rPr lang="es-ES" sz="1800" b="1" spc="-45" dirty="0">
                <a:solidFill>
                  <a:srgbClr val="FF0000"/>
                </a:solidFill>
                <a:latin typeface="Arial"/>
                <a:cs typeface="Arial"/>
              </a:rPr>
              <a:t> </a:t>
            </a:r>
            <a:r>
              <a:rPr lang="es-ES" sz="1800" b="1" spc="-30" dirty="0">
                <a:solidFill>
                  <a:srgbClr val="FF0000"/>
                </a:solidFill>
                <a:latin typeface="Arial"/>
                <a:cs typeface="Arial"/>
              </a:rPr>
              <a:t>MATRÍCULA</a:t>
            </a:r>
            <a:r>
              <a:rPr lang="es-ES" sz="1800" b="1" spc="-100" dirty="0">
                <a:solidFill>
                  <a:srgbClr val="FF0000"/>
                </a:solidFill>
                <a:latin typeface="Arial"/>
                <a:cs typeface="Arial"/>
              </a:rPr>
              <a:t> 4º </a:t>
            </a:r>
            <a:r>
              <a:rPr lang="es-ES" sz="1800" b="1" spc="-10" dirty="0">
                <a:solidFill>
                  <a:srgbClr val="FF0000"/>
                </a:solidFill>
                <a:latin typeface="Arial"/>
                <a:cs typeface="Arial"/>
              </a:rPr>
              <a:t>ESO ACADÉMICAS (matemáticas B)</a:t>
            </a:r>
            <a:endParaRPr lang="es-ES" sz="1800" dirty="0">
              <a:solidFill>
                <a:srgbClr val="FF0000"/>
              </a:solidFill>
            </a:endParaRPr>
          </a:p>
          <a:p>
            <a:pPr algn="ctr"/>
            <a:endParaRPr lang="es-ES" dirty="0"/>
          </a:p>
        </p:txBody>
      </p:sp>
      <p:graphicFrame>
        <p:nvGraphicFramePr>
          <p:cNvPr id="5" name="Tabla 4">
            <a:extLst>
              <a:ext uri="{FF2B5EF4-FFF2-40B4-BE49-F238E27FC236}">
                <a16:creationId xmlns:a16="http://schemas.microsoft.com/office/drawing/2014/main" xmlns="" id="{F46B61B9-D23F-4EB6-AF4C-7C9C7A441DF2}"/>
              </a:ext>
            </a:extLst>
          </p:cNvPr>
          <p:cNvGraphicFramePr>
            <a:graphicFrameLocks noGrp="1"/>
          </p:cNvGraphicFramePr>
          <p:nvPr>
            <p:extLst>
              <p:ext uri="{D42A27DB-BD31-4B8C-83A1-F6EECF244321}">
                <p14:modId xmlns:p14="http://schemas.microsoft.com/office/powerpoint/2010/main" val="966761042"/>
              </p:ext>
            </p:extLst>
          </p:nvPr>
        </p:nvGraphicFramePr>
        <p:xfrm>
          <a:off x="2850777" y="586401"/>
          <a:ext cx="8875058" cy="6135968"/>
        </p:xfrm>
        <a:graphic>
          <a:graphicData uri="http://schemas.openxmlformats.org/drawingml/2006/table">
            <a:tbl>
              <a:tblPr/>
              <a:tblGrid>
                <a:gridCol w="2370907">
                  <a:extLst>
                    <a:ext uri="{9D8B030D-6E8A-4147-A177-3AD203B41FA5}">
                      <a16:colId xmlns:a16="http://schemas.microsoft.com/office/drawing/2014/main" xmlns="" val="3209713581"/>
                    </a:ext>
                  </a:extLst>
                </a:gridCol>
                <a:gridCol w="2066620">
                  <a:extLst>
                    <a:ext uri="{9D8B030D-6E8A-4147-A177-3AD203B41FA5}">
                      <a16:colId xmlns:a16="http://schemas.microsoft.com/office/drawing/2014/main" xmlns="" val="3644932270"/>
                    </a:ext>
                  </a:extLst>
                </a:gridCol>
                <a:gridCol w="4437531">
                  <a:extLst>
                    <a:ext uri="{9D8B030D-6E8A-4147-A177-3AD203B41FA5}">
                      <a16:colId xmlns:a16="http://schemas.microsoft.com/office/drawing/2014/main" xmlns="" val="679285673"/>
                    </a:ext>
                  </a:extLst>
                </a:gridCol>
              </a:tblGrid>
              <a:tr h="240302">
                <a:tc gridSpan="3">
                  <a:txBody>
                    <a:bodyPr/>
                    <a:lstStyle/>
                    <a:p>
                      <a:pPr indent="-1905" algn="ctr" rtl="0" fontAlgn="t">
                        <a:spcBef>
                          <a:spcPts val="0"/>
                        </a:spcBef>
                        <a:spcAft>
                          <a:spcPts val="800"/>
                        </a:spcAft>
                      </a:pPr>
                      <a:r>
                        <a:rPr lang="es-ES" sz="1400" b="1" i="0" u="none" strike="noStrike" dirty="0">
                          <a:solidFill>
                            <a:srgbClr val="000000"/>
                          </a:solidFill>
                          <a:effectLst/>
                          <a:latin typeface="+mn-lt"/>
                        </a:rPr>
                        <a:t>LAS MATERIAS COMUNES SE MARCAN POR DEFECTO</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692593092"/>
                  </a:ext>
                </a:extLst>
              </a:tr>
              <a:tr h="326944">
                <a:tc>
                  <a:txBody>
                    <a:bodyPr/>
                    <a:lstStyle/>
                    <a:p>
                      <a:pPr indent="-1270" algn="ctr" rtl="0" fontAlgn="t">
                        <a:spcBef>
                          <a:spcPts val="0"/>
                        </a:spcBef>
                        <a:spcAft>
                          <a:spcPts val="0"/>
                        </a:spcAft>
                      </a:pPr>
                      <a:r>
                        <a:rPr lang="es-ES" sz="1400" b="0" i="0" u="none" strike="noStrike">
                          <a:solidFill>
                            <a:srgbClr val="000000"/>
                          </a:solidFill>
                          <a:effectLst/>
                          <a:latin typeface="+mn-lt"/>
                        </a:rPr>
                        <a:t>Grupo materias</a:t>
                      </a:r>
                      <a:endParaRPr lang="es-ES" sz="140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0" i="0" u="none" strike="noStrike" dirty="0" err="1">
                          <a:solidFill>
                            <a:srgbClr val="000000"/>
                          </a:solidFill>
                          <a:effectLst/>
                          <a:latin typeface="+mn-lt"/>
                        </a:rPr>
                        <a:t>Nº</a:t>
                      </a:r>
                      <a:r>
                        <a:rPr lang="es-ES" sz="1400" b="0" i="0" u="none" strike="noStrike" dirty="0">
                          <a:solidFill>
                            <a:srgbClr val="000000"/>
                          </a:solidFill>
                          <a:effectLst/>
                          <a:latin typeface="+mn-lt"/>
                        </a:rPr>
                        <a:t> materias a seleccionar</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0" i="0" u="none" strike="noStrike" dirty="0">
                          <a:solidFill>
                            <a:srgbClr val="000000"/>
                          </a:solidFill>
                          <a:effectLst/>
                          <a:latin typeface="+mn-lt"/>
                        </a:rPr>
                        <a:t>Materia</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3314080"/>
                  </a:ext>
                </a:extLst>
              </a:tr>
              <a:tr h="508914">
                <a:tc>
                  <a:txBody>
                    <a:bodyPr/>
                    <a:lstStyle/>
                    <a:p>
                      <a:pPr indent="-1270" rtl="0" fontAlgn="ctr">
                        <a:spcBef>
                          <a:spcPts val="0"/>
                        </a:spcBef>
                        <a:spcAft>
                          <a:spcPts val="0"/>
                        </a:spcAft>
                      </a:pPr>
                      <a:r>
                        <a:rPr lang="es-ES" sz="1400" b="0" i="0" u="none" strike="noStrike" dirty="0">
                          <a:solidFill>
                            <a:srgbClr val="000000"/>
                          </a:solidFill>
                          <a:effectLst/>
                          <a:latin typeface="+mn-lt"/>
                        </a:rPr>
                        <a:t>Religión</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mn-lt"/>
                        </a:rPr>
                        <a:t>Religión Católica</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338804"/>
                  </a:ext>
                </a:extLst>
              </a:tr>
              <a:tr h="240302">
                <a:tc>
                  <a:txBody>
                    <a:bodyPr/>
                    <a:lstStyle/>
                    <a:p>
                      <a:pPr indent="-1270" rtl="0" fontAlgn="ctr">
                        <a:spcBef>
                          <a:spcPts val="0"/>
                        </a:spcBef>
                        <a:spcAft>
                          <a:spcPts val="0"/>
                        </a:spcAft>
                      </a:pPr>
                      <a:r>
                        <a:rPr lang="es-ES" sz="1400" b="0" i="0" u="none" strike="noStrike">
                          <a:solidFill>
                            <a:srgbClr val="000000"/>
                          </a:solidFill>
                          <a:effectLst/>
                          <a:latin typeface="+mn-lt"/>
                        </a:rPr>
                        <a:t>Idiomas</a:t>
                      </a:r>
                      <a:endParaRPr lang="es-ES" sz="140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a:solidFill>
                            <a:srgbClr val="000000"/>
                          </a:solidFill>
                          <a:effectLst/>
                          <a:latin typeface="+mn-lt"/>
                        </a:rPr>
                        <a:t>Inglés</a:t>
                      </a:r>
                      <a:endParaRPr lang="es-ES" sz="140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103483"/>
                  </a:ext>
                </a:extLst>
              </a:tr>
              <a:tr h="240302">
                <a:tc>
                  <a:txBody>
                    <a:bodyPr/>
                    <a:lstStyle/>
                    <a:p>
                      <a:pPr indent="-1270" rtl="0" fontAlgn="ctr">
                        <a:spcBef>
                          <a:spcPts val="0"/>
                        </a:spcBef>
                        <a:spcAft>
                          <a:spcPts val="0"/>
                        </a:spcAft>
                      </a:pPr>
                      <a:r>
                        <a:rPr lang="es-ES" sz="1400" b="0" i="0" u="none" strike="noStrike">
                          <a:solidFill>
                            <a:srgbClr val="000000"/>
                          </a:solidFill>
                          <a:effectLst/>
                          <a:latin typeface="+mn-lt"/>
                        </a:rPr>
                        <a:t>Matemáticas</a:t>
                      </a:r>
                      <a:endParaRPr lang="es-ES" sz="140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1" i="0" u="none" strike="noStrike" dirty="0">
                          <a:solidFill>
                            <a:srgbClr val="000000"/>
                          </a:solidFill>
                          <a:effectLst/>
                          <a:latin typeface="+mn-lt"/>
                        </a:rPr>
                        <a:t>Matemáticas B</a:t>
                      </a:r>
                      <a:endParaRPr lang="es-ES" sz="1400" b="1"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15794088"/>
                  </a:ext>
                </a:extLst>
              </a:tr>
              <a:tr h="754187">
                <a:tc>
                  <a:txBody>
                    <a:bodyPr/>
                    <a:lstStyle/>
                    <a:p>
                      <a:pPr indent="-1270" rtl="0" fontAlgn="ctr">
                        <a:spcBef>
                          <a:spcPts val="0"/>
                        </a:spcBef>
                        <a:spcAft>
                          <a:spcPts val="0"/>
                        </a:spcAft>
                      </a:pPr>
                      <a:r>
                        <a:rPr lang="es-ES" sz="1400" b="0" i="0" u="none" strike="noStrike" dirty="0">
                          <a:solidFill>
                            <a:srgbClr val="000000"/>
                          </a:solidFill>
                          <a:effectLst/>
                          <a:latin typeface="+mn-lt"/>
                        </a:rPr>
                        <a:t>OPTATIVAS</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dirty="0">
                          <a:effectLst/>
                          <a:latin typeface="+mn-lt"/>
                        </a:rPr>
                        <a:t/>
                      </a:r>
                      <a:br>
                        <a:rPr lang="es-ES" sz="1400" dirty="0">
                          <a:effectLst/>
                          <a:latin typeface="+mn-lt"/>
                        </a:rPr>
                      </a:br>
                      <a:r>
                        <a:rPr lang="es-ES" sz="1400" b="0" i="0" u="none" strike="noStrike" dirty="0">
                          <a:solidFill>
                            <a:srgbClr val="000000"/>
                          </a:solidFill>
                          <a:effectLst/>
                          <a:latin typeface="+mn-lt"/>
                        </a:rPr>
                        <a:t>Cultura Científica</a:t>
                      </a:r>
                      <a:endParaRPr lang="es-ES" sz="1400" dirty="0">
                        <a:effectLst/>
                        <a:latin typeface="+mn-lt"/>
                      </a:endParaRPr>
                    </a:p>
                    <a:p>
                      <a:pPr indent="-1270" rtl="0" fontAlgn="ctr">
                        <a:spcBef>
                          <a:spcPts val="0"/>
                        </a:spcBef>
                        <a:spcAft>
                          <a:spcPts val="800"/>
                        </a:spcAft>
                      </a:pPr>
                      <a:r>
                        <a:rPr lang="es-ES" sz="1400" b="0" i="0" u="none" strike="noStrike" dirty="0">
                          <a:solidFill>
                            <a:srgbClr val="000000"/>
                          </a:solidFill>
                          <a:effectLst/>
                          <a:latin typeface="+mn-lt"/>
                        </a:rPr>
                        <a:t>Proyectos de robótica</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4324115"/>
                  </a:ext>
                </a:extLst>
              </a:tr>
              <a:tr h="2666472">
                <a:tc>
                  <a:txBody>
                    <a:bodyPr/>
                    <a:lstStyle/>
                    <a:p>
                      <a:pPr indent="-1270" rtl="0" fontAlgn="t">
                        <a:spcBef>
                          <a:spcPts val="0"/>
                        </a:spcBef>
                        <a:spcAft>
                          <a:spcPts val="0"/>
                        </a:spcAft>
                      </a:pP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b="0" i="0" u="none" strike="noStrike" dirty="0">
                          <a:solidFill>
                            <a:srgbClr val="000000"/>
                          </a:solidFill>
                          <a:effectLst/>
                          <a:latin typeface="+mn-lt"/>
                        </a:rPr>
                        <a:t>Materias de opción </a:t>
                      </a:r>
                      <a:r>
                        <a:rPr lang="es-ES" sz="1400" b="1" i="0" u="none" strike="noStrike" dirty="0">
                          <a:solidFill>
                            <a:srgbClr val="000000"/>
                          </a:solidFill>
                          <a:effectLst/>
                          <a:latin typeface="+mn-lt"/>
                        </a:rPr>
                        <a:t>MAT B</a:t>
                      </a:r>
                      <a:endParaRPr lang="es-ES" sz="1400" b="1"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base">
                        <a:spcBef>
                          <a:spcPts val="0"/>
                        </a:spcBef>
                        <a:spcAft>
                          <a:spcPts val="800"/>
                        </a:spcAft>
                      </a:pPr>
                      <a:r>
                        <a:rPr lang="es-ES" sz="1400" b="0" i="0" u="none" strike="noStrike" dirty="0">
                          <a:solidFill>
                            <a:srgbClr val="000000"/>
                          </a:solidFill>
                          <a:effectLst/>
                          <a:latin typeface="+mn-lt"/>
                        </a:rPr>
                        <a:t>3</a:t>
                      </a:r>
                      <a:r>
                        <a:rPr lang="es-ES" sz="1400" b="0" i="0" u="none" strike="noStrike" dirty="0">
                          <a:solidFill>
                            <a:srgbClr val="FF0000"/>
                          </a:solidFill>
                          <a:effectLst/>
                          <a:latin typeface="+mn-lt"/>
                        </a:rPr>
                        <a:t> (Tienes que escoger 1 MATERIA de cada uno de esos tres bloques)</a:t>
                      </a: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dirty="0">
                          <a:effectLst/>
                          <a:latin typeface="+mn-lt"/>
                        </a:rPr>
                        <a:t/>
                      </a:r>
                      <a:br>
                        <a:rPr lang="es-ES" sz="1400" dirty="0">
                          <a:effectLst/>
                          <a:latin typeface="+mn-lt"/>
                        </a:rPr>
                      </a:br>
                      <a:r>
                        <a:rPr lang="es-ES" sz="1400" b="0" i="0" u="none" strike="noStrike" dirty="0">
                          <a:solidFill>
                            <a:srgbClr val="000000"/>
                          </a:solidFill>
                          <a:effectLst/>
                          <a:latin typeface="+mn-lt"/>
                        </a:rPr>
                        <a:t>Física y Química</a:t>
                      </a:r>
                      <a:endParaRPr lang="es-ES" sz="1400" dirty="0">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Economía y emprendimiento</a:t>
                      </a:r>
                    </a:p>
                    <a:p>
                      <a:pPr indent="-1270" rtl="0" fontAlgn="t">
                        <a:spcBef>
                          <a:spcPts val="0"/>
                        </a:spcBef>
                        <a:spcAft>
                          <a:spcPts val="800"/>
                        </a:spcAft>
                      </a:pPr>
                      <a:endParaRPr lang="es-ES" sz="1400" dirty="0">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Tecnología </a:t>
                      </a:r>
                      <a:endParaRPr lang="es-ES" sz="1400" dirty="0">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Francés</a:t>
                      </a:r>
                    </a:p>
                    <a:p>
                      <a:pPr indent="-1270" rtl="0" fontAlgn="t">
                        <a:spcBef>
                          <a:spcPts val="0"/>
                        </a:spcBef>
                        <a:spcAft>
                          <a:spcPts val="800"/>
                        </a:spcAft>
                      </a:pPr>
                      <a:r>
                        <a:rPr lang="es-ES" sz="1400" b="0" i="0" u="none" strike="noStrike" dirty="0">
                          <a:solidFill>
                            <a:srgbClr val="000000"/>
                          </a:solidFill>
                          <a:effectLst/>
                          <a:latin typeface="+mn-lt"/>
                        </a:rPr>
                        <a:t>Música</a:t>
                      </a:r>
                    </a:p>
                    <a:p>
                      <a:pPr indent="-1270" rtl="0" fontAlgn="t">
                        <a:spcBef>
                          <a:spcPts val="0"/>
                        </a:spcBef>
                        <a:spcAft>
                          <a:spcPts val="800"/>
                        </a:spcAft>
                      </a:pPr>
                      <a:r>
                        <a:rPr lang="es-ES" sz="1400" b="0" i="0" u="none" strike="noStrike" dirty="0">
                          <a:solidFill>
                            <a:srgbClr val="000000"/>
                          </a:solidFill>
                          <a:effectLst/>
                          <a:latin typeface="+mn-lt"/>
                        </a:rPr>
                        <a:t>Formación y Orientación Personal y Profesional</a:t>
                      </a:r>
                    </a:p>
                    <a:p>
                      <a:pPr indent="-1270" rtl="0" fontAlgn="t">
                        <a:spcBef>
                          <a:spcPts val="0"/>
                        </a:spcBef>
                        <a:spcAft>
                          <a:spcPts val="800"/>
                        </a:spcAft>
                      </a:pPr>
                      <a:endParaRPr lang="es-ES" sz="1400" b="0" i="0" u="none" strike="noStrike" dirty="0">
                        <a:solidFill>
                          <a:srgbClr val="000000"/>
                        </a:solidFill>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Digitalización</a:t>
                      </a:r>
                      <a:endParaRPr lang="es-ES" sz="1400" dirty="0">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Biología</a:t>
                      </a:r>
                    </a:p>
                    <a:p>
                      <a:pPr indent="-1270" rtl="0" fontAlgn="t">
                        <a:spcBef>
                          <a:spcPts val="0"/>
                        </a:spcBef>
                        <a:spcAft>
                          <a:spcPts val="800"/>
                        </a:spcAft>
                      </a:pP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56903909"/>
                  </a:ext>
                </a:extLst>
              </a:tr>
            </a:tbl>
          </a:graphicData>
        </a:graphic>
      </p:graphicFrame>
      <p:cxnSp>
        <p:nvCxnSpPr>
          <p:cNvPr id="9" name="Conector recto 8">
            <a:extLst>
              <a:ext uri="{FF2B5EF4-FFF2-40B4-BE49-F238E27FC236}">
                <a16:creationId xmlns:a16="http://schemas.microsoft.com/office/drawing/2014/main" xmlns="" id="{6175DC6D-E402-4090-ABC7-D58352BEF7C7}"/>
              </a:ext>
            </a:extLst>
          </p:cNvPr>
          <p:cNvCxnSpPr/>
          <p:nvPr/>
        </p:nvCxnSpPr>
        <p:spPr>
          <a:xfrm>
            <a:off x="7274859" y="4074459"/>
            <a:ext cx="4450976" cy="0"/>
          </a:xfrm>
          <a:prstGeom prst="line">
            <a:avLst/>
          </a:prstGeom>
        </p:spPr>
        <p:style>
          <a:lnRef idx="1">
            <a:schemeClr val="dk1"/>
          </a:lnRef>
          <a:fillRef idx="0">
            <a:schemeClr val="dk1"/>
          </a:fillRef>
          <a:effectRef idx="0">
            <a:schemeClr val="dk1"/>
          </a:effectRef>
          <a:fontRef idx="minor">
            <a:schemeClr val="tx1"/>
          </a:fontRef>
        </p:style>
      </p:cxnSp>
      <p:cxnSp>
        <p:nvCxnSpPr>
          <p:cNvPr id="11" name="Conector recto 10">
            <a:extLst>
              <a:ext uri="{FF2B5EF4-FFF2-40B4-BE49-F238E27FC236}">
                <a16:creationId xmlns:a16="http://schemas.microsoft.com/office/drawing/2014/main" xmlns="" id="{CC550AF5-0E90-4767-B1CC-2FCAD08F8C28}"/>
              </a:ext>
            </a:extLst>
          </p:cNvPr>
          <p:cNvCxnSpPr/>
          <p:nvPr/>
        </p:nvCxnSpPr>
        <p:spPr>
          <a:xfrm>
            <a:off x="7274859" y="5701553"/>
            <a:ext cx="4450976" cy="0"/>
          </a:xfrm>
          <a:prstGeom prst="line">
            <a:avLst/>
          </a:prstGeom>
        </p:spPr>
        <p:style>
          <a:lnRef idx="1">
            <a:schemeClr val="dk1"/>
          </a:lnRef>
          <a:fillRef idx="0">
            <a:schemeClr val="dk1"/>
          </a:fillRef>
          <a:effectRef idx="0">
            <a:schemeClr val="dk1"/>
          </a:effectRef>
          <a:fontRef idx="minor">
            <a:schemeClr val="tx1"/>
          </a:fontRef>
        </p:style>
      </p:cxnSp>
      <p:sp>
        <p:nvSpPr>
          <p:cNvPr id="13" name="CuadroTexto 12">
            <a:extLst>
              <a:ext uri="{FF2B5EF4-FFF2-40B4-BE49-F238E27FC236}">
                <a16:creationId xmlns:a16="http://schemas.microsoft.com/office/drawing/2014/main" xmlns="" id="{B758106D-1296-4AD3-8364-F76D783F30D8}"/>
              </a:ext>
            </a:extLst>
          </p:cNvPr>
          <p:cNvSpPr txBox="1"/>
          <p:nvPr/>
        </p:nvSpPr>
        <p:spPr>
          <a:xfrm>
            <a:off x="470647" y="909567"/>
            <a:ext cx="2017059" cy="5786199"/>
          </a:xfrm>
          <a:prstGeom prst="rect">
            <a:avLst/>
          </a:prstGeom>
          <a:noFill/>
        </p:spPr>
        <p:txBody>
          <a:bodyPr wrap="square" rtlCol="0">
            <a:spAutoFit/>
          </a:bodyPr>
          <a:lstStyle/>
          <a:p>
            <a:r>
              <a:rPr kumimoji="0" lang="es-ES" altLang="es-ES" sz="16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 </a:t>
            </a:r>
          </a:p>
          <a:p>
            <a:pPr algn="just"/>
            <a:r>
              <a:rPr lang="es-ES" sz="1600" b="1" dirty="0">
                <a:latin typeface="Arial" panose="020B0604020202020204" pitchFamily="34" charset="0"/>
                <a:cs typeface="Arial" panose="020B0604020202020204" pitchFamily="34" charset="0"/>
              </a:rPr>
              <a:t>En la solicitud de matrícula aparecen todas las materias juntas pero se debe hacer la selección de materias de acuerdo con el siguiente orden, recordando marcar las mismas que se marcaron en la PRE-MATRÍCULA.</a:t>
            </a:r>
            <a:endParaRPr kumimoji="0" lang="es-ES" altLang="es-E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s-ES" dirty="0"/>
          </a:p>
        </p:txBody>
      </p:sp>
      <p:sp>
        <p:nvSpPr>
          <p:cNvPr id="14" name="Triángulo isósceles 13">
            <a:extLst>
              <a:ext uri="{FF2B5EF4-FFF2-40B4-BE49-F238E27FC236}">
                <a16:creationId xmlns:a16="http://schemas.microsoft.com/office/drawing/2014/main" xmlns="" id="{31242FC9-9658-4380-900A-A195005D9C74}"/>
              </a:ext>
            </a:extLst>
          </p:cNvPr>
          <p:cNvSpPr/>
          <p:nvPr/>
        </p:nvSpPr>
        <p:spPr>
          <a:xfrm rot="5400000">
            <a:off x="1149723" y="2649069"/>
            <a:ext cx="228600" cy="2420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48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6EDE85A7-662F-4FDD-8611-F43F5C070C64}"/>
              </a:ext>
            </a:extLst>
          </p:cNvPr>
          <p:cNvSpPr txBox="1"/>
          <p:nvPr/>
        </p:nvSpPr>
        <p:spPr>
          <a:xfrm>
            <a:off x="1745674" y="263236"/>
            <a:ext cx="7218218" cy="646331"/>
          </a:xfrm>
          <a:prstGeom prst="rect">
            <a:avLst/>
          </a:prstGeom>
          <a:noFill/>
        </p:spPr>
        <p:txBody>
          <a:bodyPr wrap="square" rtlCol="0">
            <a:spAutoFit/>
          </a:bodyPr>
          <a:lstStyle/>
          <a:p>
            <a:pPr algn="ctr"/>
            <a:r>
              <a:rPr lang="es-ES" sz="1800" b="1" spc="-10" dirty="0">
                <a:solidFill>
                  <a:srgbClr val="FF0000"/>
                </a:solidFill>
                <a:latin typeface="Arial"/>
                <a:cs typeface="Arial"/>
              </a:rPr>
              <a:t>MODELO</a:t>
            </a:r>
            <a:r>
              <a:rPr lang="es-ES" sz="1800" b="1" spc="-45" dirty="0">
                <a:solidFill>
                  <a:srgbClr val="FF0000"/>
                </a:solidFill>
                <a:latin typeface="Arial"/>
                <a:cs typeface="Arial"/>
              </a:rPr>
              <a:t> </a:t>
            </a:r>
            <a:r>
              <a:rPr lang="es-ES" sz="1800" b="1" spc="-30" dirty="0">
                <a:solidFill>
                  <a:srgbClr val="FF0000"/>
                </a:solidFill>
                <a:latin typeface="Arial"/>
                <a:cs typeface="Arial"/>
              </a:rPr>
              <a:t>MATRÍCULA</a:t>
            </a:r>
            <a:r>
              <a:rPr lang="es-ES" sz="1800" b="1" spc="-100" dirty="0">
                <a:solidFill>
                  <a:srgbClr val="FF0000"/>
                </a:solidFill>
                <a:latin typeface="Arial"/>
                <a:cs typeface="Arial"/>
              </a:rPr>
              <a:t> 4º </a:t>
            </a:r>
            <a:r>
              <a:rPr lang="es-ES" sz="1800" b="1" spc="-10" dirty="0">
                <a:solidFill>
                  <a:srgbClr val="FF0000"/>
                </a:solidFill>
                <a:latin typeface="Arial"/>
                <a:cs typeface="Arial"/>
              </a:rPr>
              <a:t>ESO APLICADAS (matemáticas A)</a:t>
            </a:r>
            <a:endParaRPr lang="es-ES" sz="1800" dirty="0">
              <a:solidFill>
                <a:srgbClr val="FF0000"/>
              </a:solidFill>
            </a:endParaRPr>
          </a:p>
          <a:p>
            <a:pPr algn="ctr"/>
            <a:endParaRPr lang="es-ES" dirty="0"/>
          </a:p>
        </p:txBody>
      </p:sp>
      <p:graphicFrame>
        <p:nvGraphicFramePr>
          <p:cNvPr id="5" name="Tabla 4">
            <a:extLst>
              <a:ext uri="{FF2B5EF4-FFF2-40B4-BE49-F238E27FC236}">
                <a16:creationId xmlns:a16="http://schemas.microsoft.com/office/drawing/2014/main" xmlns="" id="{F46B61B9-D23F-4EB6-AF4C-7C9C7A441DF2}"/>
              </a:ext>
            </a:extLst>
          </p:cNvPr>
          <p:cNvGraphicFramePr>
            <a:graphicFrameLocks noGrp="1"/>
          </p:cNvGraphicFramePr>
          <p:nvPr>
            <p:extLst>
              <p:ext uri="{D42A27DB-BD31-4B8C-83A1-F6EECF244321}">
                <p14:modId xmlns:p14="http://schemas.microsoft.com/office/powerpoint/2010/main" val="2573486381"/>
              </p:ext>
            </p:extLst>
          </p:nvPr>
        </p:nvGraphicFramePr>
        <p:xfrm>
          <a:off x="2850777" y="586401"/>
          <a:ext cx="8875058" cy="6122180"/>
        </p:xfrm>
        <a:graphic>
          <a:graphicData uri="http://schemas.openxmlformats.org/drawingml/2006/table">
            <a:tbl>
              <a:tblPr/>
              <a:tblGrid>
                <a:gridCol w="2370907">
                  <a:extLst>
                    <a:ext uri="{9D8B030D-6E8A-4147-A177-3AD203B41FA5}">
                      <a16:colId xmlns:a16="http://schemas.microsoft.com/office/drawing/2014/main" xmlns="" val="3209713581"/>
                    </a:ext>
                  </a:extLst>
                </a:gridCol>
                <a:gridCol w="2066620">
                  <a:extLst>
                    <a:ext uri="{9D8B030D-6E8A-4147-A177-3AD203B41FA5}">
                      <a16:colId xmlns:a16="http://schemas.microsoft.com/office/drawing/2014/main" xmlns="" val="3644932270"/>
                    </a:ext>
                  </a:extLst>
                </a:gridCol>
                <a:gridCol w="4437531">
                  <a:extLst>
                    <a:ext uri="{9D8B030D-6E8A-4147-A177-3AD203B41FA5}">
                      <a16:colId xmlns:a16="http://schemas.microsoft.com/office/drawing/2014/main" xmlns="" val="679285673"/>
                    </a:ext>
                  </a:extLst>
                </a:gridCol>
              </a:tblGrid>
              <a:tr h="240302">
                <a:tc gridSpan="3">
                  <a:txBody>
                    <a:bodyPr/>
                    <a:lstStyle/>
                    <a:p>
                      <a:pPr indent="-1905" algn="ctr" rtl="0" fontAlgn="t">
                        <a:spcBef>
                          <a:spcPts val="0"/>
                        </a:spcBef>
                        <a:spcAft>
                          <a:spcPts val="800"/>
                        </a:spcAft>
                      </a:pPr>
                      <a:r>
                        <a:rPr lang="es-ES" sz="1400" b="1" i="0" u="none" strike="noStrike" dirty="0">
                          <a:solidFill>
                            <a:srgbClr val="000000"/>
                          </a:solidFill>
                          <a:effectLst/>
                          <a:latin typeface="+mn-lt"/>
                        </a:rPr>
                        <a:t>LAS MATERIAS COMUNES SE MARCAN POR DEFECTO</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692593092"/>
                  </a:ext>
                </a:extLst>
              </a:tr>
              <a:tr h="326944">
                <a:tc>
                  <a:txBody>
                    <a:bodyPr/>
                    <a:lstStyle/>
                    <a:p>
                      <a:pPr indent="-1270" algn="ctr" rtl="0" fontAlgn="t">
                        <a:spcBef>
                          <a:spcPts val="0"/>
                        </a:spcBef>
                        <a:spcAft>
                          <a:spcPts val="0"/>
                        </a:spcAft>
                      </a:pPr>
                      <a:r>
                        <a:rPr lang="es-ES" sz="1400" b="0" i="0" u="none" strike="noStrike">
                          <a:solidFill>
                            <a:srgbClr val="000000"/>
                          </a:solidFill>
                          <a:effectLst/>
                          <a:latin typeface="+mn-lt"/>
                        </a:rPr>
                        <a:t>Grupo materias</a:t>
                      </a:r>
                      <a:endParaRPr lang="es-ES" sz="140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0" i="0" u="none" strike="noStrike" dirty="0" err="1">
                          <a:solidFill>
                            <a:srgbClr val="000000"/>
                          </a:solidFill>
                          <a:effectLst/>
                          <a:latin typeface="+mn-lt"/>
                        </a:rPr>
                        <a:t>Nº</a:t>
                      </a:r>
                      <a:r>
                        <a:rPr lang="es-ES" sz="1400" b="0" i="0" u="none" strike="noStrike" dirty="0">
                          <a:solidFill>
                            <a:srgbClr val="000000"/>
                          </a:solidFill>
                          <a:effectLst/>
                          <a:latin typeface="+mn-lt"/>
                        </a:rPr>
                        <a:t> materias a seleccionar</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t">
                        <a:spcBef>
                          <a:spcPts val="0"/>
                        </a:spcBef>
                        <a:spcAft>
                          <a:spcPts val="800"/>
                        </a:spcAft>
                      </a:pPr>
                      <a:r>
                        <a:rPr lang="es-ES" sz="1400" b="0" i="0" u="none" strike="noStrike" dirty="0">
                          <a:solidFill>
                            <a:srgbClr val="000000"/>
                          </a:solidFill>
                          <a:effectLst/>
                          <a:latin typeface="+mn-lt"/>
                        </a:rPr>
                        <a:t>Materia</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3314080"/>
                  </a:ext>
                </a:extLst>
              </a:tr>
              <a:tr h="508914">
                <a:tc>
                  <a:txBody>
                    <a:bodyPr/>
                    <a:lstStyle/>
                    <a:p>
                      <a:pPr indent="-1270" rtl="0" fontAlgn="ctr">
                        <a:spcBef>
                          <a:spcPts val="0"/>
                        </a:spcBef>
                        <a:spcAft>
                          <a:spcPts val="0"/>
                        </a:spcAft>
                      </a:pPr>
                      <a:r>
                        <a:rPr lang="es-ES" sz="1400" b="0" i="0" u="none" strike="noStrike" dirty="0">
                          <a:solidFill>
                            <a:srgbClr val="000000"/>
                          </a:solidFill>
                          <a:effectLst/>
                          <a:latin typeface="+mn-lt"/>
                        </a:rPr>
                        <a:t>Religión</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b="0" i="0" u="none" strike="noStrike" dirty="0">
                          <a:solidFill>
                            <a:srgbClr val="000000"/>
                          </a:solidFill>
                          <a:effectLst/>
                          <a:latin typeface="+mn-lt"/>
                        </a:rPr>
                        <a:t>Religión Católica</a:t>
                      </a:r>
                      <a:endParaRPr lang="es-ES" sz="1400" dirty="0">
                        <a:effectLst/>
                        <a:latin typeface="+mn-lt"/>
                      </a:endParaRPr>
                    </a:p>
                    <a:p>
                      <a:pPr indent="-1270" rtl="0" fontAlgn="t">
                        <a:spcBef>
                          <a:spcPts val="0"/>
                        </a:spcBef>
                        <a:spcAft>
                          <a:spcPts val="800"/>
                        </a:spcAft>
                      </a:pP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338804"/>
                  </a:ext>
                </a:extLst>
              </a:tr>
              <a:tr h="240302">
                <a:tc>
                  <a:txBody>
                    <a:bodyPr/>
                    <a:lstStyle/>
                    <a:p>
                      <a:pPr indent="-1270" rtl="0" fontAlgn="ctr">
                        <a:spcBef>
                          <a:spcPts val="0"/>
                        </a:spcBef>
                        <a:spcAft>
                          <a:spcPts val="0"/>
                        </a:spcAft>
                      </a:pPr>
                      <a:r>
                        <a:rPr lang="es-ES" sz="1400" b="0" i="0" u="none" strike="noStrike">
                          <a:solidFill>
                            <a:srgbClr val="000000"/>
                          </a:solidFill>
                          <a:effectLst/>
                          <a:latin typeface="+mn-lt"/>
                        </a:rPr>
                        <a:t>Idiomas</a:t>
                      </a:r>
                      <a:endParaRPr lang="es-ES" sz="140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a:solidFill>
                            <a:srgbClr val="000000"/>
                          </a:solidFill>
                          <a:effectLst/>
                          <a:latin typeface="+mn-lt"/>
                        </a:rPr>
                        <a:t>Inglés</a:t>
                      </a:r>
                      <a:endParaRPr lang="es-ES" sz="140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103483"/>
                  </a:ext>
                </a:extLst>
              </a:tr>
              <a:tr h="240302">
                <a:tc>
                  <a:txBody>
                    <a:bodyPr/>
                    <a:lstStyle/>
                    <a:p>
                      <a:pPr indent="-1270" rtl="0" fontAlgn="ctr">
                        <a:spcBef>
                          <a:spcPts val="0"/>
                        </a:spcBef>
                        <a:spcAft>
                          <a:spcPts val="0"/>
                        </a:spcAft>
                      </a:pPr>
                      <a:r>
                        <a:rPr lang="es-ES" sz="1400" b="0" i="0" u="none" strike="noStrike">
                          <a:solidFill>
                            <a:srgbClr val="000000"/>
                          </a:solidFill>
                          <a:effectLst/>
                          <a:latin typeface="+mn-lt"/>
                        </a:rPr>
                        <a:t>Matemáticas</a:t>
                      </a:r>
                      <a:endParaRPr lang="es-ES" sz="140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b="0" i="0" u="none" strike="noStrike" dirty="0">
                          <a:solidFill>
                            <a:srgbClr val="000000"/>
                          </a:solidFill>
                          <a:effectLst/>
                          <a:latin typeface="+mn-lt"/>
                        </a:rPr>
                        <a:t>Matemáticas A</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15794088"/>
                  </a:ext>
                </a:extLst>
              </a:tr>
              <a:tr h="754187">
                <a:tc>
                  <a:txBody>
                    <a:bodyPr/>
                    <a:lstStyle/>
                    <a:p>
                      <a:pPr indent="-1270" rtl="0" fontAlgn="ctr">
                        <a:spcBef>
                          <a:spcPts val="0"/>
                        </a:spcBef>
                        <a:spcAft>
                          <a:spcPts val="0"/>
                        </a:spcAft>
                      </a:pPr>
                      <a:r>
                        <a:rPr lang="es-ES" sz="1400" b="0" i="0" u="none" strike="noStrike" dirty="0">
                          <a:solidFill>
                            <a:srgbClr val="000000"/>
                          </a:solidFill>
                          <a:effectLst/>
                          <a:latin typeface="+mn-lt"/>
                        </a:rPr>
                        <a:t>OPTATIVAS</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ctr">
                        <a:spcBef>
                          <a:spcPts val="0"/>
                        </a:spcBef>
                        <a:spcAft>
                          <a:spcPts val="800"/>
                        </a:spcAft>
                      </a:pPr>
                      <a:r>
                        <a:rPr lang="es-ES" sz="1400" b="0" i="0" u="none" strike="noStrike" dirty="0">
                          <a:solidFill>
                            <a:srgbClr val="000000"/>
                          </a:solidFill>
                          <a:effectLst/>
                          <a:latin typeface="+mn-lt"/>
                        </a:rPr>
                        <a:t>1</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ctr">
                        <a:spcBef>
                          <a:spcPts val="0"/>
                        </a:spcBef>
                        <a:spcAft>
                          <a:spcPts val="800"/>
                        </a:spcAft>
                      </a:pPr>
                      <a:r>
                        <a:rPr lang="es-ES" sz="1400" dirty="0">
                          <a:effectLst/>
                          <a:latin typeface="+mn-lt"/>
                        </a:rPr>
                        <a:t/>
                      </a:r>
                      <a:br>
                        <a:rPr lang="es-ES" sz="1400" dirty="0">
                          <a:effectLst/>
                          <a:latin typeface="+mn-lt"/>
                        </a:rPr>
                      </a:br>
                      <a:r>
                        <a:rPr lang="es-ES" sz="1400" b="0" i="0" u="none" strike="noStrike" dirty="0">
                          <a:solidFill>
                            <a:srgbClr val="000000"/>
                          </a:solidFill>
                          <a:effectLst/>
                          <a:latin typeface="+mn-lt"/>
                        </a:rPr>
                        <a:t>Cultura Clásica</a:t>
                      </a:r>
                      <a:endParaRPr lang="es-ES" sz="1400" dirty="0">
                        <a:effectLst/>
                        <a:latin typeface="+mn-lt"/>
                      </a:endParaRPr>
                    </a:p>
                    <a:p>
                      <a:pPr indent="-1270" rtl="0" fontAlgn="ctr">
                        <a:spcBef>
                          <a:spcPts val="0"/>
                        </a:spcBef>
                        <a:spcAft>
                          <a:spcPts val="800"/>
                        </a:spcAft>
                      </a:pPr>
                      <a:r>
                        <a:rPr lang="es-ES" sz="1400" b="0" i="0" u="none" strike="noStrike" dirty="0">
                          <a:solidFill>
                            <a:srgbClr val="000000"/>
                          </a:solidFill>
                          <a:effectLst/>
                          <a:latin typeface="+mn-lt"/>
                        </a:rPr>
                        <a:t>Filosofía</a:t>
                      </a:r>
                      <a:endParaRPr lang="es-ES" sz="1400" dirty="0">
                        <a:effectLst/>
                        <a:latin typeface="+mn-lt"/>
                      </a:endParaRP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4324115"/>
                  </a:ext>
                </a:extLst>
              </a:tr>
              <a:tr h="2666472">
                <a:tc>
                  <a:txBody>
                    <a:bodyPr/>
                    <a:lstStyle/>
                    <a:p>
                      <a:pPr indent="-1270" rtl="0" fontAlgn="t">
                        <a:spcBef>
                          <a:spcPts val="0"/>
                        </a:spcBef>
                        <a:spcAft>
                          <a:spcPts val="0"/>
                        </a:spcAft>
                      </a:pP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dirty="0">
                          <a:effectLst/>
                          <a:latin typeface="+mn-lt"/>
                        </a:rPr>
                        <a:t/>
                      </a:r>
                      <a:br>
                        <a:rPr lang="es-ES" sz="1400" dirty="0">
                          <a:effectLst/>
                          <a:latin typeface="+mn-lt"/>
                        </a:rPr>
                      </a:br>
                      <a:r>
                        <a:rPr lang="es-ES" sz="1400" b="0" i="0" u="none" strike="noStrike" dirty="0">
                          <a:solidFill>
                            <a:srgbClr val="000000"/>
                          </a:solidFill>
                          <a:effectLst/>
                          <a:latin typeface="+mn-lt"/>
                        </a:rPr>
                        <a:t>Materias de opción MAT A</a:t>
                      </a: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algn="ctr" rtl="0" fontAlgn="base">
                        <a:spcBef>
                          <a:spcPts val="0"/>
                        </a:spcBef>
                        <a:spcAft>
                          <a:spcPts val="800"/>
                        </a:spcAft>
                      </a:pPr>
                      <a:r>
                        <a:rPr lang="es-ES" sz="1400" b="0" i="0" u="none" strike="noStrike" dirty="0">
                          <a:solidFill>
                            <a:srgbClr val="000000"/>
                          </a:solidFill>
                          <a:effectLst/>
                          <a:latin typeface="+mn-lt"/>
                        </a:rPr>
                        <a:t>3</a:t>
                      </a:r>
                      <a:r>
                        <a:rPr lang="es-ES" sz="1400" b="0" i="0" u="none" strike="noStrike" dirty="0">
                          <a:solidFill>
                            <a:srgbClr val="FF0000"/>
                          </a:solidFill>
                          <a:effectLst/>
                          <a:latin typeface="+mn-lt"/>
                        </a:rPr>
                        <a:t> (Tienes que escoger 1 MATERIA de cada uno de esos tres bloques)</a:t>
                      </a:r>
                    </a:p>
                  </a:txBody>
                  <a:tcPr marL="54629" marR="54629" marT="34203" marB="3420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1270" rtl="0" fontAlgn="t">
                        <a:spcBef>
                          <a:spcPts val="0"/>
                        </a:spcBef>
                        <a:spcAft>
                          <a:spcPts val="800"/>
                        </a:spcAft>
                      </a:pPr>
                      <a:r>
                        <a:rPr lang="es-ES" sz="1400" dirty="0">
                          <a:effectLst/>
                          <a:latin typeface="+mn-lt"/>
                        </a:rPr>
                        <a:t/>
                      </a:r>
                      <a:br>
                        <a:rPr lang="es-ES" sz="1400" dirty="0">
                          <a:effectLst/>
                          <a:latin typeface="+mn-lt"/>
                        </a:rPr>
                      </a:br>
                      <a:r>
                        <a:rPr lang="es-ES" sz="1400" dirty="0">
                          <a:effectLst/>
                          <a:latin typeface="+mn-lt"/>
                        </a:rPr>
                        <a:t>Expresión Artística</a:t>
                      </a:r>
                    </a:p>
                    <a:p>
                      <a:pPr indent="-1270" rtl="0" fontAlgn="t">
                        <a:spcBef>
                          <a:spcPts val="0"/>
                        </a:spcBef>
                        <a:spcAft>
                          <a:spcPts val="800"/>
                        </a:spcAft>
                      </a:pPr>
                      <a:r>
                        <a:rPr lang="es-ES" sz="1400" b="0" i="0" u="none" strike="noStrike" dirty="0">
                          <a:solidFill>
                            <a:srgbClr val="000000"/>
                          </a:solidFill>
                          <a:effectLst/>
                          <a:latin typeface="+mn-lt"/>
                        </a:rPr>
                        <a:t>Economía y emprendimiento</a:t>
                      </a:r>
                    </a:p>
                    <a:p>
                      <a:pPr indent="-1270" rtl="0" fontAlgn="t">
                        <a:spcBef>
                          <a:spcPts val="0"/>
                        </a:spcBef>
                        <a:spcAft>
                          <a:spcPts val="800"/>
                        </a:spcAft>
                      </a:pPr>
                      <a:endParaRPr lang="es-ES" sz="1400" dirty="0">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Latín</a:t>
                      </a:r>
                      <a:endParaRPr lang="es-ES" sz="1400" dirty="0">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Digitalización</a:t>
                      </a:r>
                    </a:p>
                    <a:p>
                      <a:pPr indent="-1270" rtl="0" fontAlgn="t">
                        <a:spcBef>
                          <a:spcPts val="0"/>
                        </a:spcBef>
                        <a:spcAft>
                          <a:spcPts val="800"/>
                        </a:spcAft>
                      </a:pPr>
                      <a:endParaRPr lang="es-ES" sz="1400" dirty="0">
                        <a:effectLst/>
                        <a:latin typeface="+mn-lt"/>
                      </a:endParaRPr>
                    </a:p>
                    <a:p>
                      <a:pPr indent="-1270" rtl="0" fontAlgn="t">
                        <a:spcBef>
                          <a:spcPts val="0"/>
                        </a:spcBef>
                        <a:spcAft>
                          <a:spcPts val="800"/>
                        </a:spcAft>
                      </a:pPr>
                      <a:r>
                        <a:rPr lang="es-ES" sz="1400" b="0" i="0" u="none" strike="noStrike" dirty="0">
                          <a:solidFill>
                            <a:srgbClr val="000000"/>
                          </a:solidFill>
                          <a:effectLst/>
                          <a:latin typeface="+mn-lt"/>
                        </a:rPr>
                        <a:t>Francés</a:t>
                      </a:r>
                    </a:p>
                    <a:p>
                      <a:pPr indent="-1270" rtl="0" fontAlgn="t">
                        <a:spcBef>
                          <a:spcPts val="0"/>
                        </a:spcBef>
                        <a:spcAft>
                          <a:spcPts val="800"/>
                        </a:spcAft>
                      </a:pPr>
                      <a:r>
                        <a:rPr lang="es-ES" sz="1400" b="0" i="0" u="none" strike="noStrike" dirty="0">
                          <a:solidFill>
                            <a:srgbClr val="000000"/>
                          </a:solidFill>
                          <a:effectLst/>
                          <a:latin typeface="+mn-lt"/>
                        </a:rPr>
                        <a:t>Música</a:t>
                      </a:r>
                    </a:p>
                    <a:p>
                      <a:pPr indent="-1270" rtl="0" fontAlgn="t">
                        <a:spcBef>
                          <a:spcPts val="0"/>
                        </a:spcBef>
                        <a:spcAft>
                          <a:spcPts val="800"/>
                        </a:spcAft>
                      </a:pPr>
                      <a:r>
                        <a:rPr lang="es-ES" sz="1400" b="0" i="0" u="none" strike="noStrike" dirty="0">
                          <a:solidFill>
                            <a:srgbClr val="000000"/>
                          </a:solidFill>
                          <a:effectLst/>
                          <a:latin typeface="+mn-lt"/>
                        </a:rPr>
                        <a:t>Tecnología</a:t>
                      </a:r>
                    </a:p>
                    <a:p>
                      <a:pPr indent="-1270" rtl="0" fontAlgn="t">
                        <a:spcBef>
                          <a:spcPts val="0"/>
                        </a:spcBef>
                        <a:spcAft>
                          <a:spcPts val="800"/>
                        </a:spcAft>
                      </a:pPr>
                      <a:r>
                        <a:rPr lang="es-ES" sz="1400" b="0" i="0" u="none" strike="noStrike" dirty="0">
                          <a:solidFill>
                            <a:srgbClr val="000000"/>
                          </a:solidFill>
                          <a:effectLst/>
                          <a:latin typeface="+mn-lt"/>
                        </a:rPr>
                        <a:t>Formación y Orientación Personal y Profesional</a:t>
                      </a:r>
                      <a:r>
                        <a:rPr lang="es-ES" sz="1400" dirty="0">
                          <a:effectLst/>
                          <a:latin typeface="+mn-lt"/>
                        </a:rPr>
                        <a:t/>
                      </a:r>
                      <a:br>
                        <a:rPr lang="es-ES" sz="1400" dirty="0">
                          <a:effectLst/>
                          <a:latin typeface="+mn-lt"/>
                        </a:rPr>
                      </a:br>
                      <a:endParaRPr lang="es-ES" sz="1400" dirty="0">
                        <a:effectLst/>
                        <a:latin typeface="+mn-lt"/>
                      </a:endParaRPr>
                    </a:p>
                  </a:txBody>
                  <a:tcPr marL="54629" marR="54629" marT="34203" marB="3420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56903909"/>
                  </a:ext>
                </a:extLst>
              </a:tr>
            </a:tbl>
          </a:graphicData>
        </a:graphic>
      </p:graphicFrame>
      <p:cxnSp>
        <p:nvCxnSpPr>
          <p:cNvPr id="9" name="Conector recto 8">
            <a:extLst>
              <a:ext uri="{FF2B5EF4-FFF2-40B4-BE49-F238E27FC236}">
                <a16:creationId xmlns:a16="http://schemas.microsoft.com/office/drawing/2014/main" xmlns="" id="{6175DC6D-E402-4090-ABC7-D58352BEF7C7}"/>
              </a:ext>
            </a:extLst>
          </p:cNvPr>
          <p:cNvCxnSpPr/>
          <p:nvPr/>
        </p:nvCxnSpPr>
        <p:spPr>
          <a:xfrm>
            <a:off x="7288306" y="4155141"/>
            <a:ext cx="4450976" cy="0"/>
          </a:xfrm>
          <a:prstGeom prst="line">
            <a:avLst/>
          </a:prstGeom>
        </p:spPr>
        <p:style>
          <a:lnRef idx="1">
            <a:schemeClr val="dk1"/>
          </a:lnRef>
          <a:fillRef idx="0">
            <a:schemeClr val="dk1"/>
          </a:fillRef>
          <a:effectRef idx="0">
            <a:schemeClr val="dk1"/>
          </a:effectRef>
          <a:fontRef idx="minor">
            <a:schemeClr val="tx1"/>
          </a:fontRef>
        </p:style>
      </p:cxnSp>
      <p:cxnSp>
        <p:nvCxnSpPr>
          <p:cNvPr id="11" name="Conector recto 10">
            <a:extLst>
              <a:ext uri="{FF2B5EF4-FFF2-40B4-BE49-F238E27FC236}">
                <a16:creationId xmlns:a16="http://schemas.microsoft.com/office/drawing/2014/main" xmlns="" id="{CC550AF5-0E90-4767-B1CC-2FCAD08F8C28}"/>
              </a:ext>
            </a:extLst>
          </p:cNvPr>
          <p:cNvCxnSpPr/>
          <p:nvPr/>
        </p:nvCxnSpPr>
        <p:spPr>
          <a:xfrm>
            <a:off x="7274859" y="5096435"/>
            <a:ext cx="4450976" cy="0"/>
          </a:xfrm>
          <a:prstGeom prst="line">
            <a:avLst/>
          </a:prstGeom>
        </p:spPr>
        <p:style>
          <a:lnRef idx="1">
            <a:schemeClr val="dk1"/>
          </a:lnRef>
          <a:fillRef idx="0">
            <a:schemeClr val="dk1"/>
          </a:fillRef>
          <a:effectRef idx="0">
            <a:schemeClr val="dk1"/>
          </a:effectRef>
          <a:fontRef idx="minor">
            <a:schemeClr val="tx1"/>
          </a:fontRef>
        </p:style>
      </p:cxnSp>
      <p:sp>
        <p:nvSpPr>
          <p:cNvPr id="7" name="CuadroTexto 6">
            <a:extLst>
              <a:ext uri="{FF2B5EF4-FFF2-40B4-BE49-F238E27FC236}">
                <a16:creationId xmlns:a16="http://schemas.microsoft.com/office/drawing/2014/main" xmlns="" id="{E39B815C-211F-49AA-A610-0919BB290A19}"/>
              </a:ext>
            </a:extLst>
          </p:cNvPr>
          <p:cNvSpPr txBox="1"/>
          <p:nvPr/>
        </p:nvSpPr>
        <p:spPr>
          <a:xfrm>
            <a:off x="421342" y="692836"/>
            <a:ext cx="2277035" cy="5909310"/>
          </a:xfrm>
          <a:prstGeom prst="rect">
            <a:avLst/>
          </a:prstGeom>
          <a:noFill/>
        </p:spPr>
        <p:txBody>
          <a:bodyPr wrap="square">
            <a:spAutoFit/>
          </a:bodyPr>
          <a:lstStyle/>
          <a:p>
            <a:r>
              <a:rPr kumimoji="0" lang="es-ES" altLang="es-ES" sz="1800" b="0" i="0" u="none" strike="noStrike" cap="none" normalizeH="0" baseline="0" dirty="0">
                <a:ln>
                  <a:noFill/>
                </a:ln>
                <a:solidFill>
                  <a:srgbClr val="000000"/>
                </a:solidFill>
                <a:effectLst/>
                <a:latin typeface="Arial Black" panose="020B0A04020102020204" pitchFamily="34" charset="0"/>
                <a:cs typeface="Times New Roman" panose="02020603050405020304" pitchFamily="18" charset="0"/>
              </a:rPr>
              <a:t>Seleccionar las materias que correspondan en cada uno de los grupos y pasar a la celda de la derecha con </a:t>
            </a:r>
          </a:p>
          <a:p>
            <a:pPr algn="just"/>
            <a:r>
              <a:rPr lang="es-ES" sz="1800" b="1" dirty="0">
                <a:latin typeface="Arial" panose="020B0604020202020204" pitchFamily="34" charset="0"/>
                <a:cs typeface="Arial" panose="020B0604020202020204" pitchFamily="34" charset="0"/>
              </a:rPr>
              <a:t>En la solicitud de matrícula aparecen todas las materias juntas pero se debe hacer la selección de materias de acuerdo con el siguiente orden, recordando marcar las mismas que se marcaron en la PRE-MATRÍCULA.</a:t>
            </a:r>
            <a:endParaRPr kumimoji="0" lang="es-ES" altLang="es-E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Triángulo isósceles 3">
            <a:extLst>
              <a:ext uri="{FF2B5EF4-FFF2-40B4-BE49-F238E27FC236}">
                <a16:creationId xmlns:a16="http://schemas.microsoft.com/office/drawing/2014/main" xmlns="" id="{E9BB82AB-91C3-4B5A-BCFA-E25B0120889B}"/>
              </a:ext>
            </a:extLst>
          </p:cNvPr>
          <p:cNvSpPr/>
          <p:nvPr/>
        </p:nvSpPr>
        <p:spPr>
          <a:xfrm rot="5400000">
            <a:off x="1111624" y="2662518"/>
            <a:ext cx="242047" cy="20170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5067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89759CCB-8911-4255-9F81-4F4E1850B414}"/>
              </a:ext>
            </a:extLst>
          </p:cNvPr>
          <p:cNvSpPr txBox="1"/>
          <p:nvPr/>
        </p:nvSpPr>
        <p:spPr>
          <a:xfrm>
            <a:off x="2070847" y="242047"/>
            <a:ext cx="8283388" cy="400110"/>
          </a:xfrm>
          <a:prstGeom prst="rect">
            <a:avLst/>
          </a:prstGeom>
          <a:noFill/>
        </p:spPr>
        <p:txBody>
          <a:bodyPr wrap="square" rtlCol="0">
            <a:spAutoFit/>
          </a:bodyPr>
          <a:lstStyle/>
          <a:p>
            <a:pPr algn="ctr"/>
            <a:r>
              <a:rPr lang="es-ES" sz="2000" b="1" dirty="0">
                <a:solidFill>
                  <a:srgbClr val="FF0000"/>
                </a:solidFill>
              </a:rPr>
              <a:t>MODELO DE MATRÍCULA 1º BACHILLERATO CIENCIAS Y TECNOLOGÍA</a:t>
            </a:r>
          </a:p>
        </p:txBody>
      </p:sp>
      <p:pic>
        <p:nvPicPr>
          <p:cNvPr id="4" name="Imagen 3">
            <a:extLst>
              <a:ext uri="{FF2B5EF4-FFF2-40B4-BE49-F238E27FC236}">
                <a16:creationId xmlns:a16="http://schemas.microsoft.com/office/drawing/2014/main" xmlns="" id="{57B48888-896E-4748-BB16-07C7391921FB}"/>
              </a:ext>
            </a:extLst>
          </p:cNvPr>
          <p:cNvPicPr>
            <a:picLocks noChangeAspect="1"/>
          </p:cNvPicPr>
          <p:nvPr/>
        </p:nvPicPr>
        <p:blipFill>
          <a:blip r:embed="rId2"/>
          <a:stretch>
            <a:fillRect/>
          </a:stretch>
        </p:blipFill>
        <p:spPr>
          <a:xfrm>
            <a:off x="1559859" y="669051"/>
            <a:ext cx="9668435" cy="6033177"/>
          </a:xfrm>
          <a:prstGeom prst="rect">
            <a:avLst/>
          </a:prstGeom>
        </p:spPr>
      </p:pic>
      <p:sp>
        <p:nvSpPr>
          <p:cNvPr id="5" name="Rectángulo 4">
            <a:extLst>
              <a:ext uri="{FF2B5EF4-FFF2-40B4-BE49-F238E27FC236}">
                <a16:creationId xmlns:a16="http://schemas.microsoft.com/office/drawing/2014/main" xmlns="" id="{B4E54012-FC4C-4826-AA7E-8137A207340C}"/>
              </a:ext>
            </a:extLst>
          </p:cNvPr>
          <p:cNvSpPr/>
          <p:nvPr/>
        </p:nvSpPr>
        <p:spPr>
          <a:xfrm>
            <a:off x="188259" y="537882"/>
            <a:ext cx="1304365" cy="141159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00B0F0"/>
              </a:solidFill>
            </a:endParaRPr>
          </a:p>
        </p:txBody>
      </p:sp>
      <p:sp>
        <p:nvSpPr>
          <p:cNvPr id="6" name="CuadroTexto 5">
            <a:extLst>
              <a:ext uri="{FF2B5EF4-FFF2-40B4-BE49-F238E27FC236}">
                <a16:creationId xmlns:a16="http://schemas.microsoft.com/office/drawing/2014/main" xmlns="" id="{5F8C4C7D-3CB4-4F00-B761-6E0242A39DBE}"/>
              </a:ext>
            </a:extLst>
          </p:cNvPr>
          <p:cNvSpPr txBox="1"/>
          <p:nvPr/>
        </p:nvSpPr>
        <p:spPr>
          <a:xfrm>
            <a:off x="255494" y="793376"/>
            <a:ext cx="1304365" cy="954107"/>
          </a:xfrm>
          <a:prstGeom prst="rect">
            <a:avLst/>
          </a:prstGeom>
          <a:noFill/>
        </p:spPr>
        <p:txBody>
          <a:bodyPr wrap="square" rtlCol="0">
            <a:spAutoFit/>
          </a:bodyPr>
          <a:lstStyle/>
          <a:p>
            <a:r>
              <a:rPr lang="es-ES" sz="1400" dirty="0"/>
              <a:t>Seleccionar modalidad: Científico- tecnológico </a:t>
            </a:r>
          </a:p>
        </p:txBody>
      </p:sp>
      <p:cxnSp>
        <p:nvCxnSpPr>
          <p:cNvPr id="8" name="Conector recto de flecha 7">
            <a:extLst>
              <a:ext uri="{FF2B5EF4-FFF2-40B4-BE49-F238E27FC236}">
                <a16:creationId xmlns:a16="http://schemas.microsoft.com/office/drawing/2014/main" xmlns="" id="{8FE46513-0DAE-40E2-BDC4-BA4F0657160F}"/>
              </a:ext>
            </a:extLst>
          </p:cNvPr>
          <p:cNvCxnSpPr>
            <a:cxnSpLocks/>
          </p:cNvCxnSpPr>
          <p:nvPr/>
        </p:nvCxnSpPr>
        <p:spPr>
          <a:xfrm>
            <a:off x="1358153" y="1143000"/>
            <a:ext cx="874059" cy="0"/>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1" name="CuadroTexto 10">
            <a:extLst>
              <a:ext uri="{FF2B5EF4-FFF2-40B4-BE49-F238E27FC236}">
                <a16:creationId xmlns:a16="http://schemas.microsoft.com/office/drawing/2014/main" xmlns="" id="{30D42502-B6AE-4B3E-B650-2F73ACD15CC1}"/>
              </a:ext>
            </a:extLst>
          </p:cNvPr>
          <p:cNvSpPr txBox="1"/>
          <p:nvPr/>
        </p:nvSpPr>
        <p:spPr>
          <a:xfrm>
            <a:off x="5082988" y="1143000"/>
            <a:ext cx="3213847" cy="369332"/>
          </a:xfrm>
          <a:prstGeom prst="rect">
            <a:avLst/>
          </a:prstGeom>
          <a:noFill/>
        </p:spPr>
        <p:txBody>
          <a:bodyPr wrap="square" rtlCol="0">
            <a:spAutoFit/>
          </a:bodyPr>
          <a:lstStyle/>
          <a:p>
            <a:r>
              <a:rPr lang="es-ES" dirty="0"/>
              <a:t>Seleccionar IES Gregorio Prieto</a:t>
            </a:r>
          </a:p>
        </p:txBody>
      </p:sp>
      <p:cxnSp>
        <p:nvCxnSpPr>
          <p:cNvPr id="12" name="Conector recto de flecha 11">
            <a:extLst>
              <a:ext uri="{FF2B5EF4-FFF2-40B4-BE49-F238E27FC236}">
                <a16:creationId xmlns:a16="http://schemas.microsoft.com/office/drawing/2014/main" xmlns="" id="{248099D5-1D19-463E-9EF6-5CD486A92BBD}"/>
              </a:ext>
            </a:extLst>
          </p:cNvPr>
          <p:cNvCxnSpPr>
            <a:cxnSpLocks/>
          </p:cNvCxnSpPr>
          <p:nvPr/>
        </p:nvCxnSpPr>
        <p:spPr>
          <a:xfrm flipH="1">
            <a:off x="4040842" y="1327666"/>
            <a:ext cx="974911" cy="25243"/>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8" name="Rectángulo 17">
            <a:extLst>
              <a:ext uri="{FF2B5EF4-FFF2-40B4-BE49-F238E27FC236}">
                <a16:creationId xmlns:a16="http://schemas.microsoft.com/office/drawing/2014/main" xmlns="" id="{2DDE0697-D7B5-4D36-8DAF-3FB252E8C369}"/>
              </a:ext>
            </a:extLst>
          </p:cNvPr>
          <p:cNvSpPr/>
          <p:nvPr/>
        </p:nvSpPr>
        <p:spPr>
          <a:xfrm>
            <a:off x="10730753" y="1512332"/>
            <a:ext cx="1304365" cy="450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Valdepeñas</a:t>
            </a:r>
          </a:p>
        </p:txBody>
      </p:sp>
      <p:cxnSp>
        <p:nvCxnSpPr>
          <p:cNvPr id="20" name="Conector recto de flecha 19">
            <a:extLst>
              <a:ext uri="{FF2B5EF4-FFF2-40B4-BE49-F238E27FC236}">
                <a16:creationId xmlns:a16="http://schemas.microsoft.com/office/drawing/2014/main" xmlns="" id="{DF194CBA-FC81-4BBF-BDA0-8E1FFCC326B7}"/>
              </a:ext>
            </a:extLst>
          </p:cNvPr>
          <p:cNvCxnSpPr/>
          <p:nvPr/>
        </p:nvCxnSpPr>
        <p:spPr>
          <a:xfrm flipH="1" flipV="1">
            <a:off x="9897035" y="1378151"/>
            <a:ext cx="672353" cy="3834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ectángulo 22">
            <a:extLst>
              <a:ext uri="{FF2B5EF4-FFF2-40B4-BE49-F238E27FC236}">
                <a16:creationId xmlns:a16="http://schemas.microsoft.com/office/drawing/2014/main" xmlns="" id="{1288265B-A494-4BC1-986B-9D36BE7F81A7}"/>
              </a:ext>
            </a:extLst>
          </p:cNvPr>
          <p:cNvSpPr/>
          <p:nvPr/>
        </p:nvSpPr>
        <p:spPr>
          <a:xfrm>
            <a:off x="188259" y="2201733"/>
            <a:ext cx="1304365" cy="156097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00B0F0"/>
              </a:solidFill>
            </a:endParaRPr>
          </a:p>
        </p:txBody>
      </p:sp>
      <p:sp>
        <p:nvSpPr>
          <p:cNvPr id="24" name="CuadroTexto 23">
            <a:extLst>
              <a:ext uri="{FF2B5EF4-FFF2-40B4-BE49-F238E27FC236}">
                <a16:creationId xmlns:a16="http://schemas.microsoft.com/office/drawing/2014/main" xmlns="" id="{017FE41A-4EFD-4F29-A164-4D1D69BF626F}"/>
              </a:ext>
            </a:extLst>
          </p:cNvPr>
          <p:cNvSpPr txBox="1"/>
          <p:nvPr/>
        </p:nvSpPr>
        <p:spPr>
          <a:xfrm flipH="1">
            <a:off x="221877" y="2162267"/>
            <a:ext cx="1337982" cy="1600438"/>
          </a:xfrm>
          <a:prstGeom prst="rect">
            <a:avLst/>
          </a:prstGeom>
          <a:noFill/>
        </p:spPr>
        <p:txBody>
          <a:bodyPr wrap="square" rtlCol="0">
            <a:spAutoFit/>
          </a:bodyPr>
          <a:lstStyle/>
          <a:p>
            <a:r>
              <a:rPr lang="es-ES" sz="1400" dirty="0"/>
              <a:t>1. Seleccionar Física y química.</a:t>
            </a:r>
          </a:p>
          <a:p>
            <a:r>
              <a:rPr lang="es-ES" sz="1400" dirty="0"/>
              <a:t>2. </a:t>
            </a:r>
            <a:r>
              <a:rPr lang="es-ES" sz="1400" b="1" dirty="0"/>
              <a:t>Seleccionar una </a:t>
            </a:r>
            <a:r>
              <a:rPr lang="es-ES" sz="1400" dirty="0"/>
              <a:t>entre biología y dibujo técnico</a:t>
            </a:r>
          </a:p>
        </p:txBody>
      </p:sp>
      <p:sp>
        <p:nvSpPr>
          <p:cNvPr id="25" name="Rectángulo 24">
            <a:extLst>
              <a:ext uri="{FF2B5EF4-FFF2-40B4-BE49-F238E27FC236}">
                <a16:creationId xmlns:a16="http://schemas.microsoft.com/office/drawing/2014/main" xmlns="" id="{456703E9-BD07-4341-8379-D9F18576F011}"/>
              </a:ext>
            </a:extLst>
          </p:cNvPr>
          <p:cNvSpPr/>
          <p:nvPr/>
        </p:nvSpPr>
        <p:spPr>
          <a:xfrm>
            <a:off x="255494" y="4093567"/>
            <a:ext cx="1298992" cy="2456261"/>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00B0F0"/>
              </a:solidFill>
            </a:endParaRPr>
          </a:p>
        </p:txBody>
      </p:sp>
      <p:cxnSp>
        <p:nvCxnSpPr>
          <p:cNvPr id="26" name="Conector recto de flecha 25">
            <a:extLst>
              <a:ext uri="{FF2B5EF4-FFF2-40B4-BE49-F238E27FC236}">
                <a16:creationId xmlns:a16="http://schemas.microsoft.com/office/drawing/2014/main" xmlns="" id="{4D283C30-9179-40E9-9A37-CF216D0B02F5}"/>
              </a:ext>
            </a:extLst>
          </p:cNvPr>
          <p:cNvCxnSpPr>
            <a:cxnSpLocks/>
          </p:cNvCxnSpPr>
          <p:nvPr/>
        </p:nvCxnSpPr>
        <p:spPr>
          <a:xfrm flipV="1">
            <a:off x="1054920" y="2363037"/>
            <a:ext cx="880782" cy="327212"/>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nvGrpSpPr>
          <p:cNvPr id="28" name="object 49">
            <a:extLst>
              <a:ext uri="{FF2B5EF4-FFF2-40B4-BE49-F238E27FC236}">
                <a16:creationId xmlns:a16="http://schemas.microsoft.com/office/drawing/2014/main" xmlns="" id="{B2DFDE25-4A37-40E9-B8D5-4BAFEBBE64F5}"/>
              </a:ext>
            </a:extLst>
          </p:cNvPr>
          <p:cNvGrpSpPr/>
          <p:nvPr/>
        </p:nvGrpSpPr>
        <p:grpSpPr>
          <a:xfrm>
            <a:off x="7723840" y="2212757"/>
            <a:ext cx="4311277" cy="1888596"/>
            <a:chOff x="5602109" y="2774442"/>
            <a:chExt cx="4279900" cy="1263015"/>
          </a:xfrm>
        </p:grpSpPr>
        <p:sp>
          <p:nvSpPr>
            <p:cNvPr id="29" name="object 50">
              <a:extLst>
                <a:ext uri="{FF2B5EF4-FFF2-40B4-BE49-F238E27FC236}">
                  <a16:creationId xmlns:a16="http://schemas.microsoft.com/office/drawing/2014/main" xmlns="" id="{E47A9A29-EB6B-4F7B-9553-8540ED9CE94B}"/>
                </a:ext>
              </a:extLst>
            </p:cNvPr>
            <p:cNvSpPr/>
            <p:nvPr/>
          </p:nvSpPr>
          <p:spPr>
            <a:xfrm>
              <a:off x="5608205" y="2781300"/>
              <a:ext cx="4268470" cy="1250950"/>
            </a:xfrm>
            <a:custGeom>
              <a:avLst/>
              <a:gdLst/>
              <a:ahLst/>
              <a:cxnLst/>
              <a:rect l="l" t="t" r="r" b="b"/>
              <a:pathLst>
                <a:path w="4268470" h="1250950">
                  <a:moveTo>
                    <a:pt x="4267962" y="1250441"/>
                  </a:moveTo>
                  <a:lnTo>
                    <a:pt x="4267962" y="257555"/>
                  </a:lnTo>
                  <a:lnTo>
                    <a:pt x="2308098" y="257555"/>
                  </a:lnTo>
                  <a:lnTo>
                    <a:pt x="2308098" y="422909"/>
                  </a:lnTo>
                  <a:lnTo>
                    <a:pt x="0" y="0"/>
                  </a:lnTo>
                  <a:lnTo>
                    <a:pt x="2308098" y="671321"/>
                  </a:lnTo>
                  <a:lnTo>
                    <a:pt x="2308098" y="1250441"/>
                  </a:lnTo>
                  <a:lnTo>
                    <a:pt x="4267962" y="1250441"/>
                  </a:lnTo>
                  <a:close/>
                </a:path>
              </a:pathLst>
            </a:custGeom>
            <a:solidFill>
              <a:srgbClr val="00B050"/>
            </a:solidFill>
          </p:spPr>
          <p:txBody>
            <a:bodyPr wrap="square" lIns="0" tIns="0" rIns="0" bIns="0" rtlCol="0"/>
            <a:lstStyle/>
            <a:p>
              <a:endParaRPr/>
            </a:p>
          </p:txBody>
        </p:sp>
        <p:sp>
          <p:nvSpPr>
            <p:cNvPr id="30" name="object 51">
              <a:extLst>
                <a:ext uri="{FF2B5EF4-FFF2-40B4-BE49-F238E27FC236}">
                  <a16:creationId xmlns:a16="http://schemas.microsoft.com/office/drawing/2014/main" xmlns="" id="{A5BC85E8-9AB1-441B-B703-E7232AF05742}"/>
                </a:ext>
              </a:extLst>
            </p:cNvPr>
            <p:cNvSpPr/>
            <p:nvPr/>
          </p:nvSpPr>
          <p:spPr>
            <a:xfrm>
              <a:off x="5602109" y="2774442"/>
              <a:ext cx="4279900" cy="1263015"/>
            </a:xfrm>
            <a:custGeom>
              <a:avLst/>
              <a:gdLst/>
              <a:ahLst/>
              <a:cxnLst/>
              <a:rect l="l" t="t" r="r" b="b"/>
              <a:pathLst>
                <a:path w="4279900" h="1263014">
                  <a:moveTo>
                    <a:pt x="7593" y="896"/>
                  </a:moveTo>
                  <a:lnTo>
                    <a:pt x="6858" y="762"/>
                  </a:lnTo>
                  <a:lnTo>
                    <a:pt x="3810" y="0"/>
                  </a:lnTo>
                  <a:lnTo>
                    <a:pt x="1524" y="2286"/>
                  </a:lnTo>
                  <a:lnTo>
                    <a:pt x="0" y="8382"/>
                  </a:lnTo>
                  <a:lnTo>
                    <a:pt x="1524" y="11430"/>
                  </a:lnTo>
                  <a:lnTo>
                    <a:pt x="4572" y="12192"/>
                  </a:lnTo>
                  <a:lnTo>
                    <a:pt x="5334" y="12413"/>
                  </a:lnTo>
                  <a:lnTo>
                    <a:pt x="5334" y="12192"/>
                  </a:lnTo>
                  <a:lnTo>
                    <a:pt x="7593" y="896"/>
                  </a:lnTo>
                  <a:close/>
                </a:path>
                <a:path w="4279900" h="1263014">
                  <a:moveTo>
                    <a:pt x="117473" y="32739"/>
                  </a:moveTo>
                  <a:lnTo>
                    <a:pt x="8919" y="1140"/>
                  </a:lnTo>
                  <a:lnTo>
                    <a:pt x="7593" y="896"/>
                  </a:lnTo>
                  <a:lnTo>
                    <a:pt x="5334" y="12192"/>
                  </a:lnTo>
                  <a:lnTo>
                    <a:pt x="117473" y="32739"/>
                  </a:lnTo>
                  <a:close/>
                </a:path>
                <a:path w="4279900" h="1263014">
                  <a:moveTo>
                    <a:pt x="2320290" y="1251966"/>
                  </a:moveTo>
                  <a:lnTo>
                    <a:pt x="2320290" y="675893"/>
                  </a:lnTo>
                  <a:lnTo>
                    <a:pt x="2318766" y="673607"/>
                  </a:lnTo>
                  <a:lnTo>
                    <a:pt x="2316480" y="672845"/>
                  </a:lnTo>
                  <a:lnTo>
                    <a:pt x="117473" y="32739"/>
                  </a:lnTo>
                  <a:lnTo>
                    <a:pt x="5334" y="12192"/>
                  </a:lnTo>
                  <a:lnTo>
                    <a:pt x="5334" y="12413"/>
                  </a:lnTo>
                  <a:lnTo>
                    <a:pt x="2308860" y="682405"/>
                  </a:lnTo>
                  <a:lnTo>
                    <a:pt x="2308860" y="678179"/>
                  </a:lnTo>
                  <a:lnTo>
                    <a:pt x="2312670" y="683513"/>
                  </a:lnTo>
                  <a:lnTo>
                    <a:pt x="2312670" y="1262633"/>
                  </a:lnTo>
                  <a:lnTo>
                    <a:pt x="2314194" y="1262633"/>
                  </a:lnTo>
                  <a:lnTo>
                    <a:pt x="2314194" y="1251966"/>
                  </a:lnTo>
                  <a:lnTo>
                    <a:pt x="2320290" y="1251966"/>
                  </a:lnTo>
                  <a:close/>
                </a:path>
                <a:path w="4279900" h="1263014">
                  <a:moveTo>
                    <a:pt x="8919" y="1140"/>
                  </a:moveTo>
                  <a:lnTo>
                    <a:pt x="7620" y="762"/>
                  </a:lnTo>
                  <a:lnTo>
                    <a:pt x="7593" y="896"/>
                  </a:lnTo>
                  <a:lnTo>
                    <a:pt x="8919" y="1140"/>
                  </a:lnTo>
                  <a:close/>
                </a:path>
                <a:path w="4279900" h="1263014">
                  <a:moveTo>
                    <a:pt x="2315718" y="424433"/>
                  </a:moveTo>
                  <a:lnTo>
                    <a:pt x="8919" y="1140"/>
                  </a:lnTo>
                  <a:lnTo>
                    <a:pt x="117473" y="32739"/>
                  </a:lnTo>
                  <a:lnTo>
                    <a:pt x="2308860" y="434264"/>
                  </a:lnTo>
                  <a:lnTo>
                    <a:pt x="2308860" y="429767"/>
                  </a:lnTo>
                  <a:lnTo>
                    <a:pt x="2315718" y="424433"/>
                  </a:lnTo>
                  <a:close/>
                </a:path>
                <a:path w="4279900" h="1263014">
                  <a:moveTo>
                    <a:pt x="4279392" y="1260347"/>
                  </a:moveTo>
                  <a:lnTo>
                    <a:pt x="4279392" y="261365"/>
                  </a:lnTo>
                  <a:lnTo>
                    <a:pt x="4277106" y="258317"/>
                  </a:lnTo>
                  <a:lnTo>
                    <a:pt x="2311146" y="258317"/>
                  </a:lnTo>
                  <a:lnTo>
                    <a:pt x="2308860" y="261365"/>
                  </a:lnTo>
                  <a:lnTo>
                    <a:pt x="2308860" y="423175"/>
                  </a:lnTo>
                  <a:lnTo>
                    <a:pt x="2314194" y="424154"/>
                  </a:lnTo>
                  <a:lnTo>
                    <a:pt x="2314194" y="269747"/>
                  </a:lnTo>
                  <a:lnTo>
                    <a:pt x="2320290" y="264413"/>
                  </a:lnTo>
                  <a:lnTo>
                    <a:pt x="2320290" y="269747"/>
                  </a:lnTo>
                  <a:lnTo>
                    <a:pt x="4267962" y="269747"/>
                  </a:lnTo>
                  <a:lnTo>
                    <a:pt x="4267962" y="264413"/>
                  </a:lnTo>
                  <a:lnTo>
                    <a:pt x="4274058" y="269747"/>
                  </a:lnTo>
                  <a:lnTo>
                    <a:pt x="4274058" y="1262633"/>
                  </a:lnTo>
                  <a:lnTo>
                    <a:pt x="4277106" y="1262633"/>
                  </a:lnTo>
                  <a:lnTo>
                    <a:pt x="4279392" y="1260347"/>
                  </a:lnTo>
                  <a:close/>
                </a:path>
                <a:path w="4279900" h="1263014">
                  <a:moveTo>
                    <a:pt x="2315718" y="435609"/>
                  </a:moveTo>
                  <a:lnTo>
                    <a:pt x="2315718" y="424433"/>
                  </a:lnTo>
                  <a:lnTo>
                    <a:pt x="2308860" y="429767"/>
                  </a:lnTo>
                  <a:lnTo>
                    <a:pt x="2308860" y="434264"/>
                  </a:lnTo>
                  <a:lnTo>
                    <a:pt x="2313432" y="435101"/>
                  </a:lnTo>
                  <a:lnTo>
                    <a:pt x="2314956" y="435863"/>
                  </a:lnTo>
                  <a:lnTo>
                    <a:pt x="2315718" y="435609"/>
                  </a:lnTo>
                  <a:close/>
                </a:path>
                <a:path w="4279900" h="1263014">
                  <a:moveTo>
                    <a:pt x="2312670" y="683513"/>
                  </a:moveTo>
                  <a:lnTo>
                    <a:pt x="2308860" y="678179"/>
                  </a:lnTo>
                  <a:lnTo>
                    <a:pt x="2308860" y="682405"/>
                  </a:lnTo>
                  <a:lnTo>
                    <a:pt x="2312670" y="683513"/>
                  </a:lnTo>
                  <a:close/>
                </a:path>
                <a:path w="4279900" h="1263014">
                  <a:moveTo>
                    <a:pt x="2312670" y="1262633"/>
                  </a:moveTo>
                  <a:lnTo>
                    <a:pt x="2312670" y="683513"/>
                  </a:lnTo>
                  <a:lnTo>
                    <a:pt x="2308860" y="682405"/>
                  </a:lnTo>
                  <a:lnTo>
                    <a:pt x="2308860" y="1260348"/>
                  </a:lnTo>
                  <a:lnTo>
                    <a:pt x="2311146" y="1262633"/>
                  </a:lnTo>
                  <a:lnTo>
                    <a:pt x="2312670" y="1262633"/>
                  </a:lnTo>
                  <a:close/>
                </a:path>
                <a:path w="4279900" h="1263014">
                  <a:moveTo>
                    <a:pt x="2320290" y="269747"/>
                  </a:moveTo>
                  <a:lnTo>
                    <a:pt x="2320290" y="264413"/>
                  </a:lnTo>
                  <a:lnTo>
                    <a:pt x="2314194" y="269747"/>
                  </a:lnTo>
                  <a:lnTo>
                    <a:pt x="2320290" y="269747"/>
                  </a:lnTo>
                  <a:close/>
                </a:path>
                <a:path w="4279900" h="1263014">
                  <a:moveTo>
                    <a:pt x="2320290" y="431291"/>
                  </a:moveTo>
                  <a:lnTo>
                    <a:pt x="2320290" y="269747"/>
                  </a:lnTo>
                  <a:lnTo>
                    <a:pt x="2314194" y="269747"/>
                  </a:lnTo>
                  <a:lnTo>
                    <a:pt x="2314194" y="424154"/>
                  </a:lnTo>
                  <a:lnTo>
                    <a:pt x="2315718" y="424433"/>
                  </a:lnTo>
                  <a:lnTo>
                    <a:pt x="2315718" y="435609"/>
                  </a:lnTo>
                  <a:lnTo>
                    <a:pt x="2317242" y="435101"/>
                  </a:lnTo>
                  <a:lnTo>
                    <a:pt x="2319528" y="432815"/>
                  </a:lnTo>
                  <a:lnTo>
                    <a:pt x="2320290" y="431291"/>
                  </a:lnTo>
                  <a:close/>
                </a:path>
                <a:path w="4279900" h="1263014">
                  <a:moveTo>
                    <a:pt x="4274058" y="1251965"/>
                  </a:moveTo>
                  <a:lnTo>
                    <a:pt x="2314194" y="1251966"/>
                  </a:lnTo>
                  <a:lnTo>
                    <a:pt x="2320290" y="1257300"/>
                  </a:lnTo>
                  <a:lnTo>
                    <a:pt x="2320290" y="1262633"/>
                  </a:lnTo>
                  <a:lnTo>
                    <a:pt x="4267962" y="1262633"/>
                  </a:lnTo>
                  <a:lnTo>
                    <a:pt x="4267962" y="1257299"/>
                  </a:lnTo>
                  <a:lnTo>
                    <a:pt x="4274058" y="1251965"/>
                  </a:lnTo>
                  <a:close/>
                </a:path>
                <a:path w="4279900" h="1263014">
                  <a:moveTo>
                    <a:pt x="2320290" y="1262633"/>
                  </a:moveTo>
                  <a:lnTo>
                    <a:pt x="2320290" y="1257300"/>
                  </a:lnTo>
                  <a:lnTo>
                    <a:pt x="2314194" y="1251966"/>
                  </a:lnTo>
                  <a:lnTo>
                    <a:pt x="2314194" y="1262633"/>
                  </a:lnTo>
                  <a:lnTo>
                    <a:pt x="2320290" y="1262633"/>
                  </a:lnTo>
                  <a:close/>
                </a:path>
                <a:path w="4279900" h="1263014">
                  <a:moveTo>
                    <a:pt x="4274058" y="269747"/>
                  </a:moveTo>
                  <a:lnTo>
                    <a:pt x="4267962" y="264413"/>
                  </a:lnTo>
                  <a:lnTo>
                    <a:pt x="4267962" y="269747"/>
                  </a:lnTo>
                  <a:lnTo>
                    <a:pt x="4274058" y="269747"/>
                  </a:lnTo>
                  <a:close/>
                </a:path>
                <a:path w="4279900" h="1263014">
                  <a:moveTo>
                    <a:pt x="4274058" y="1251965"/>
                  </a:moveTo>
                  <a:lnTo>
                    <a:pt x="4274058" y="269747"/>
                  </a:lnTo>
                  <a:lnTo>
                    <a:pt x="4267962" y="269747"/>
                  </a:lnTo>
                  <a:lnTo>
                    <a:pt x="4267962" y="1251965"/>
                  </a:lnTo>
                  <a:lnTo>
                    <a:pt x="4274058" y="1251965"/>
                  </a:lnTo>
                  <a:close/>
                </a:path>
                <a:path w="4279900" h="1263014">
                  <a:moveTo>
                    <a:pt x="4274058" y="1262633"/>
                  </a:moveTo>
                  <a:lnTo>
                    <a:pt x="4274058" y="1251965"/>
                  </a:lnTo>
                  <a:lnTo>
                    <a:pt x="4267962" y="1257299"/>
                  </a:lnTo>
                  <a:lnTo>
                    <a:pt x="4267962" y="1262633"/>
                  </a:lnTo>
                  <a:lnTo>
                    <a:pt x="4274058" y="1262633"/>
                  </a:lnTo>
                  <a:close/>
                </a:path>
              </a:pathLst>
            </a:custGeom>
            <a:solidFill>
              <a:srgbClr val="117EA7"/>
            </a:solidFill>
          </p:spPr>
          <p:txBody>
            <a:bodyPr wrap="square" lIns="0" tIns="0" rIns="0" bIns="0" rtlCol="0"/>
            <a:lstStyle/>
            <a:p>
              <a:endParaRPr/>
            </a:p>
          </p:txBody>
        </p:sp>
      </p:grpSp>
      <p:sp>
        <p:nvSpPr>
          <p:cNvPr id="31" name="CuadroTexto 30">
            <a:extLst>
              <a:ext uri="{FF2B5EF4-FFF2-40B4-BE49-F238E27FC236}">
                <a16:creationId xmlns:a16="http://schemas.microsoft.com/office/drawing/2014/main" xmlns="" id="{11FC0E47-292F-4D52-9649-91437D3FECB4}"/>
              </a:ext>
            </a:extLst>
          </p:cNvPr>
          <p:cNvSpPr txBox="1"/>
          <p:nvPr/>
        </p:nvSpPr>
        <p:spPr>
          <a:xfrm>
            <a:off x="10233211" y="2806208"/>
            <a:ext cx="1586754" cy="1077218"/>
          </a:xfrm>
          <a:prstGeom prst="rect">
            <a:avLst/>
          </a:prstGeom>
          <a:noFill/>
        </p:spPr>
        <p:txBody>
          <a:bodyPr wrap="square" rtlCol="0">
            <a:spAutoFit/>
          </a:bodyPr>
          <a:lstStyle/>
          <a:p>
            <a:r>
              <a:rPr lang="es-ES" sz="1600" dirty="0"/>
              <a:t>Pasar todas las que vamos seleccionando con los botones</a:t>
            </a:r>
          </a:p>
        </p:txBody>
      </p:sp>
      <p:cxnSp>
        <p:nvCxnSpPr>
          <p:cNvPr id="35" name="Conector recto de flecha 34">
            <a:extLst>
              <a:ext uri="{FF2B5EF4-FFF2-40B4-BE49-F238E27FC236}">
                <a16:creationId xmlns:a16="http://schemas.microsoft.com/office/drawing/2014/main" xmlns="" id="{30695193-B7BD-40BD-9870-7843AFD0262C}"/>
              </a:ext>
            </a:extLst>
          </p:cNvPr>
          <p:cNvCxnSpPr>
            <a:cxnSpLocks/>
          </p:cNvCxnSpPr>
          <p:nvPr/>
        </p:nvCxnSpPr>
        <p:spPr>
          <a:xfrm flipV="1">
            <a:off x="4855228" y="2095575"/>
            <a:ext cx="1003487" cy="150744"/>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39" name="Conector recto de flecha 38">
            <a:extLst>
              <a:ext uri="{FF2B5EF4-FFF2-40B4-BE49-F238E27FC236}">
                <a16:creationId xmlns:a16="http://schemas.microsoft.com/office/drawing/2014/main" xmlns="" id="{03A3FA15-3282-4914-AAE9-ADD9DA22B714}"/>
              </a:ext>
            </a:extLst>
          </p:cNvPr>
          <p:cNvCxnSpPr>
            <a:cxnSpLocks/>
          </p:cNvCxnSpPr>
          <p:nvPr/>
        </p:nvCxnSpPr>
        <p:spPr>
          <a:xfrm>
            <a:off x="3644292" y="3223889"/>
            <a:ext cx="2214423" cy="0"/>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42" name="Conector recto de flecha 41">
            <a:extLst>
              <a:ext uri="{FF2B5EF4-FFF2-40B4-BE49-F238E27FC236}">
                <a16:creationId xmlns:a16="http://schemas.microsoft.com/office/drawing/2014/main" xmlns="" id="{41F838CD-DDA7-48F9-A1BA-36A69E6615AB}"/>
              </a:ext>
            </a:extLst>
          </p:cNvPr>
          <p:cNvCxnSpPr/>
          <p:nvPr/>
        </p:nvCxnSpPr>
        <p:spPr>
          <a:xfrm>
            <a:off x="4735442" y="4303059"/>
            <a:ext cx="108041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a:extLst>
              <a:ext uri="{FF2B5EF4-FFF2-40B4-BE49-F238E27FC236}">
                <a16:creationId xmlns:a16="http://schemas.microsoft.com/office/drawing/2014/main" xmlns="" id="{9F4F76D8-1B2F-4810-A3E4-D945326E9CED}"/>
              </a:ext>
            </a:extLst>
          </p:cNvPr>
          <p:cNvCxnSpPr/>
          <p:nvPr/>
        </p:nvCxnSpPr>
        <p:spPr>
          <a:xfrm>
            <a:off x="4528297" y="5405718"/>
            <a:ext cx="1330418" cy="0"/>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45" name="CuadroTexto 44">
            <a:extLst>
              <a:ext uri="{FF2B5EF4-FFF2-40B4-BE49-F238E27FC236}">
                <a16:creationId xmlns:a16="http://schemas.microsoft.com/office/drawing/2014/main" xmlns="" id="{E363039C-BFAC-44EF-83ED-D959FD61F836}"/>
              </a:ext>
            </a:extLst>
          </p:cNvPr>
          <p:cNvSpPr txBox="1"/>
          <p:nvPr/>
        </p:nvSpPr>
        <p:spPr>
          <a:xfrm>
            <a:off x="2325667" y="3429000"/>
            <a:ext cx="2142494" cy="369332"/>
          </a:xfrm>
          <a:prstGeom prst="rect">
            <a:avLst/>
          </a:prstGeom>
          <a:noFill/>
        </p:spPr>
        <p:txBody>
          <a:bodyPr wrap="square" rtlCol="0">
            <a:spAutoFit/>
          </a:bodyPr>
          <a:lstStyle/>
          <a:p>
            <a:r>
              <a:rPr lang="es-ES" dirty="0">
                <a:solidFill>
                  <a:srgbClr val="FF0000"/>
                </a:solidFill>
              </a:rPr>
              <a:t>Seleccionar inglés</a:t>
            </a:r>
          </a:p>
        </p:txBody>
      </p:sp>
      <p:cxnSp>
        <p:nvCxnSpPr>
          <p:cNvPr id="46" name="Conector recto de flecha 45">
            <a:extLst>
              <a:ext uri="{FF2B5EF4-FFF2-40B4-BE49-F238E27FC236}">
                <a16:creationId xmlns:a16="http://schemas.microsoft.com/office/drawing/2014/main" xmlns="" id="{96C819EC-3C96-41AA-851E-8E0FEB8AD984}"/>
              </a:ext>
            </a:extLst>
          </p:cNvPr>
          <p:cNvCxnSpPr>
            <a:cxnSpLocks/>
          </p:cNvCxnSpPr>
          <p:nvPr/>
        </p:nvCxnSpPr>
        <p:spPr>
          <a:xfrm flipV="1">
            <a:off x="1486576" y="4742485"/>
            <a:ext cx="435680" cy="240256"/>
          </a:xfrm>
          <a:prstGeom prst="straightConnector1">
            <a:avLst/>
          </a:prstGeom>
          <a:ln w="3810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48" name="CuadroTexto 47">
            <a:extLst>
              <a:ext uri="{FF2B5EF4-FFF2-40B4-BE49-F238E27FC236}">
                <a16:creationId xmlns:a16="http://schemas.microsoft.com/office/drawing/2014/main" xmlns="" id="{AB02331A-50DB-4B79-953E-70261DF07A1D}"/>
              </a:ext>
            </a:extLst>
          </p:cNvPr>
          <p:cNvSpPr txBox="1"/>
          <p:nvPr/>
        </p:nvSpPr>
        <p:spPr>
          <a:xfrm flipH="1">
            <a:off x="255494" y="4303059"/>
            <a:ext cx="1231082" cy="2277547"/>
          </a:xfrm>
          <a:prstGeom prst="rect">
            <a:avLst/>
          </a:prstGeom>
          <a:noFill/>
        </p:spPr>
        <p:txBody>
          <a:bodyPr wrap="square" rtlCol="0">
            <a:spAutoFit/>
          </a:bodyPr>
          <a:lstStyle/>
          <a:p>
            <a:r>
              <a:rPr lang="es-ES" sz="1400" b="1" dirty="0"/>
              <a:t>Seleccionar </a:t>
            </a:r>
            <a:r>
              <a:rPr lang="es-ES" sz="1600" b="1" dirty="0"/>
              <a:t>una</a:t>
            </a:r>
            <a:r>
              <a:rPr lang="es-ES" sz="1400" dirty="0"/>
              <a:t> materia entre: Francés, Anatomía aplicada, Desarrollo digital o Tecnología e ingeniería I</a:t>
            </a:r>
          </a:p>
        </p:txBody>
      </p:sp>
    </p:spTree>
    <p:extLst>
      <p:ext uri="{BB962C8B-B14F-4D97-AF65-F5344CB8AC3E}">
        <p14:creationId xmlns:p14="http://schemas.microsoft.com/office/powerpoint/2010/main" val="13796462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517</TotalTime>
  <Words>1016</Words>
  <Application>Microsoft Office PowerPoint</Application>
  <PresentationFormat>Panorámica</PresentationFormat>
  <Paragraphs>240</Paragraphs>
  <Slides>16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Arial Black</vt:lpstr>
      <vt:lpstr>Calibri</vt:lpstr>
      <vt:lpstr>Calibri Light</vt:lpstr>
      <vt:lpstr>Lucida Sans Unicode</vt:lpstr>
      <vt:lpstr>Tahoma</vt:lpstr>
      <vt:lpstr>Times New Roman</vt:lpstr>
      <vt:lpstr>Tema de Office</vt:lpstr>
      <vt:lpstr>MATRICULACIÓN POR EDUCAMOSCLM CIUDADANOS/AS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comprobamos los datos</vt:lpstr>
      <vt:lpstr>Presentación de matrícula</vt:lpstr>
      <vt:lpstr>Comprobación en Mis Trámites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MATRICULACIÓN POR EDUCAMOSCLM CIUDADANOS/AS</dc:title>
  <dc:creator>anaxa fernandez garcia</dc:creator>
  <cp:lastModifiedBy>Cuenta Microsoft</cp:lastModifiedBy>
  <cp:revision>31</cp:revision>
  <dcterms:created xsi:type="dcterms:W3CDTF">2023-06-27T21:19:42Z</dcterms:created>
  <dcterms:modified xsi:type="dcterms:W3CDTF">2023-07-06T12:23:46Z</dcterms:modified>
</cp:coreProperties>
</file>